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5" r:id="rId2"/>
    <p:sldId id="315" r:id="rId3"/>
    <p:sldId id="286" r:id="rId4"/>
    <p:sldId id="287" r:id="rId5"/>
    <p:sldId id="288" r:id="rId6"/>
    <p:sldId id="312" r:id="rId7"/>
    <p:sldId id="314" r:id="rId8"/>
    <p:sldId id="313" r:id="rId9"/>
  </p:sldIdLst>
  <p:sldSz cx="6858000" cy="9906000" type="A4"/>
  <p:notesSz cx="6797675" cy="9928225"/>
  <p:defaultTextStyle>
    <a:defPPr>
      <a:defRPr lang="fr-FR"/>
    </a:defPPr>
    <a:lvl1pPr marL="0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1pPr>
    <a:lvl2pPr marL="400827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2pPr>
    <a:lvl3pPr marL="801654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3pPr>
    <a:lvl4pPr marL="1202482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4pPr>
    <a:lvl5pPr marL="1603309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5pPr>
    <a:lvl6pPr marL="2004136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6pPr>
    <a:lvl7pPr marL="2404963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7pPr>
    <a:lvl8pPr marL="2805791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8pPr>
    <a:lvl9pPr marL="3206618" algn="l" defTabSz="400827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56C"/>
    <a:srgbClr val="43464F"/>
    <a:srgbClr val="29374B"/>
    <a:srgbClr val="29789B"/>
    <a:srgbClr val="2B7DA3"/>
    <a:srgbClr val="3192BD"/>
    <a:srgbClr val="9CBF2B"/>
    <a:srgbClr val="81A7A0"/>
    <a:srgbClr val="F8FDF7"/>
    <a:srgbClr val="A6C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5" autoAdjust="0"/>
    <p:restoredTop sz="94291" autoAdjust="0"/>
  </p:normalViewPr>
  <p:slideViewPr>
    <p:cSldViewPr snapToGrid="0" snapToObjects="1">
      <p:cViewPr varScale="1">
        <p:scale>
          <a:sx n="69" d="100"/>
          <a:sy n="69" d="100"/>
        </p:scale>
        <p:origin x="2388" y="288"/>
      </p:cViewPr>
      <p:guideLst>
        <p:guide orient="horz" pos="3143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M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60E9244-D9A2-4948-A8B9-545C195C42FF}" type="datetimeFigureOut">
              <a:rPr lang="ar-MA" smtClean="0"/>
              <a:t>16-06-1446</a:t>
            </a:fld>
            <a:endParaRPr lang="ar-M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M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D016160-EAAB-42DA-81FB-BDD86292C248}" type="slidenum">
              <a:rPr lang="ar-MA" smtClean="0"/>
              <a:t>‹#›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303997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1pPr>
    <a:lvl2pPr marL="400827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2pPr>
    <a:lvl3pPr marL="801654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3pPr>
    <a:lvl4pPr marL="1202482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4pPr>
    <a:lvl5pPr marL="1603309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5pPr>
    <a:lvl6pPr marL="2004136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6pPr>
    <a:lvl7pPr marL="2404963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7pPr>
    <a:lvl8pPr marL="2805791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8pPr>
    <a:lvl9pPr marL="3206618" algn="l" defTabSz="801654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1" y="3077283"/>
            <a:ext cx="5829300" cy="212336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1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2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4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5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9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68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02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2419" y="619126"/>
            <a:ext cx="1276350" cy="131736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369" y="619126"/>
            <a:ext cx="3714750" cy="131736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75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73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3422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8"/>
          </a:xfrm>
        </p:spPr>
        <p:txBody>
          <a:bodyPr anchor="b"/>
          <a:lstStyle>
            <a:lvl1pPr marL="0" indent="0">
              <a:buNone/>
              <a:defRPr sz="1711">
                <a:solidFill>
                  <a:schemeClr val="tx1">
                    <a:tint val="75000"/>
                  </a:schemeClr>
                </a:solidFill>
              </a:defRPr>
            </a:lvl1pPr>
            <a:lvl2pPr marL="391135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2pPr>
            <a:lvl3pPr marL="782269" indent="0">
              <a:buNone/>
              <a:defRPr sz="1369">
                <a:solidFill>
                  <a:schemeClr val="tx1">
                    <a:tint val="75000"/>
                  </a:schemeClr>
                </a:solidFill>
              </a:defRPr>
            </a:lvl3pPr>
            <a:lvl4pPr marL="1173404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4pPr>
            <a:lvl5pPr marL="156453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5pPr>
            <a:lvl6pPr marL="1955673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6pPr>
            <a:lvl7pPr marL="2346808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7pPr>
            <a:lvl8pPr marL="2737942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8pPr>
            <a:lvl9pPr marL="3129077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99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369" y="3602391"/>
            <a:ext cx="2495550" cy="10190338"/>
          </a:xfrm>
        </p:spPr>
        <p:txBody>
          <a:bodyPr/>
          <a:lstStyle>
            <a:lvl1pPr>
              <a:defRPr sz="2395"/>
            </a:lvl1pPr>
            <a:lvl2pPr>
              <a:defRPr sz="2053"/>
            </a:lvl2pPr>
            <a:lvl3pPr>
              <a:defRPr sz="1711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3219" y="3602391"/>
            <a:ext cx="2495550" cy="10190338"/>
          </a:xfrm>
        </p:spPr>
        <p:txBody>
          <a:bodyPr/>
          <a:lstStyle>
            <a:lvl1pPr>
              <a:defRPr sz="2395"/>
            </a:lvl1pPr>
            <a:lvl2pPr>
              <a:defRPr sz="2053"/>
            </a:lvl2pPr>
            <a:lvl3pPr>
              <a:defRPr sz="1711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9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053" b="1"/>
            </a:lvl1pPr>
            <a:lvl2pPr marL="391135" indent="0">
              <a:buNone/>
              <a:defRPr sz="1711" b="1"/>
            </a:lvl2pPr>
            <a:lvl3pPr marL="782269" indent="0">
              <a:buNone/>
              <a:defRPr sz="1540" b="1"/>
            </a:lvl3pPr>
            <a:lvl4pPr marL="1173404" indent="0">
              <a:buNone/>
              <a:defRPr sz="1369" b="1"/>
            </a:lvl4pPr>
            <a:lvl5pPr marL="1564538" indent="0">
              <a:buNone/>
              <a:defRPr sz="1369" b="1"/>
            </a:lvl5pPr>
            <a:lvl6pPr marL="1955673" indent="0">
              <a:buNone/>
              <a:defRPr sz="1369" b="1"/>
            </a:lvl6pPr>
            <a:lvl7pPr marL="2346808" indent="0">
              <a:buNone/>
              <a:defRPr sz="1369" b="1"/>
            </a:lvl7pPr>
            <a:lvl8pPr marL="2737942" indent="0">
              <a:buNone/>
              <a:defRPr sz="1369" b="1"/>
            </a:lvl8pPr>
            <a:lvl9pPr marL="3129077" indent="0">
              <a:buNone/>
              <a:defRPr sz="136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7"/>
            <a:ext cx="3030141" cy="5707416"/>
          </a:xfrm>
        </p:spPr>
        <p:txBody>
          <a:bodyPr/>
          <a:lstStyle>
            <a:lvl1pPr>
              <a:defRPr sz="2053"/>
            </a:lvl1pPr>
            <a:lvl2pPr>
              <a:defRPr sz="1711"/>
            </a:lvl2pPr>
            <a:lvl3pPr>
              <a:defRPr sz="1540"/>
            </a:lvl3pPr>
            <a:lvl4pPr>
              <a:defRPr sz="1369"/>
            </a:lvl4pPr>
            <a:lvl5pPr>
              <a:defRPr sz="1369"/>
            </a:lvl5pPr>
            <a:lvl6pPr>
              <a:defRPr sz="1369"/>
            </a:lvl6pPr>
            <a:lvl7pPr>
              <a:defRPr sz="1369"/>
            </a:lvl7pPr>
            <a:lvl8pPr>
              <a:defRPr sz="1369"/>
            </a:lvl8pPr>
            <a:lvl9pPr>
              <a:defRPr sz="136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217386"/>
            <a:ext cx="3031331" cy="924101"/>
          </a:xfrm>
        </p:spPr>
        <p:txBody>
          <a:bodyPr anchor="b"/>
          <a:lstStyle>
            <a:lvl1pPr marL="0" indent="0">
              <a:buNone/>
              <a:defRPr sz="2053" b="1"/>
            </a:lvl1pPr>
            <a:lvl2pPr marL="391135" indent="0">
              <a:buNone/>
              <a:defRPr sz="1711" b="1"/>
            </a:lvl2pPr>
            <a:lvl3pPr marL="782269" indent="0">
              <a:buNone/>
              <a:defRPr sz="1540" b="1"/>
            </a:lvl3pPr>
            <a:lvl4pPr marL="1173404" indent="0">
              <a:buNone/>
              <a:defRPr sz="1369" b="1"/>
            </a:lvl4pPr>
            <a:lvl5pPr marL="1564538" indent="0">
              <a:buNone/>
              <a:defRPr sz="1369" b="1"/>
            </a:lvl5pPr>
            <a:lvl6pPr marL="1955673" indent="0">
              <a:buNone/>
              <a:defRPr sz="1369" b="1"/>
            </a:lvl6pPr>
            <a:lvl7pPr marL="2346808" indent="0">
              <a:buNone/>
              <a:defRPr sz="1369" b="1"/>
            </a:lvl7pPr>
            <a:lvl8pPr marL="2737942" indent="0">
              <a:buNone/>
              <a:defRPr sz="1369" b="1"/>
            </a:lvl8pPr>
            <a:lvl9pPr marL="3129077" indent="0">
              <a:buNone/>
              <a:defRPr sz="136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3141487"/>
            <a:ext cx="3031331" cy="5707416"/>
          </a:xfrm>
        </p:spPr>
        <p:txBody>
          <a:bodyPr/>
          <a:lstStyle>
            <a:lvl1pPr>
              <a:defRPr sz="2053"/>
            </a:lvl1pPr>
            <a:lvl2pPr>
              <a:defRPr sz="1711"/>
            </a:lvl2pPr>
            <a:lvl3pPr>
              <a:defRPr sz="1540"/>
            </a:lvl3pPr>
            <a:lvl4pPr>
              <a:defRPr sz="1369"/>
            </a:lvl4pPr>
            <a:lvl5pPr>
              <a:defRPr sz="1369"/>
            </a:lvl5pPr>
            <a:lvl6pPr>
              <a:defRPr sz="1369"/>
            </a:lvl6pPr>
            <a:lvl7pPr>
              <a:defRPr sz="1369"/>
            </a:lvl7pPr>
            <a:lvl8pPr>
              <a:defRPr sz="1369"/>
            </a:lvl8pPr>
            <a:lvl9pPr>
              <a:defRPr sz="136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79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8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15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1711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7"/>
            <a:ext cx="3833812" cy="8454496"/>
          </a:xfrm>
        </p:spPr>
        <p:txBody>
          <a:bodyPr/>
          <a:lstStyle>
            <a:lvl1pPr>
              <a:defRPr sz="2738"/>
            </a:lvl1pPr>
            <a:lvl2pPr>
              <a:defRPr sz="2395"/>
            </a:lvl2pPr>
            <a:lvl3pPr>
              <a:defRPr sz="2053"/>
            </a:lvl3pPr>
            <a:lvl4pPr>
              <a:defRPr sz="1711"/>
            </a:lvl4pPr>
            <a:lvl5pPr>
              <a:defRPr sz="1711"/>
            </a:lvl5pPr>
            <a:lvl6pPr>
              <a:defRPr sz="1711"/>
            </a:lvl6pPr>
            <a:lvl7pPr>
              <a:defRPr sz="1711"/>
            </a:lvl7pPr>
            <a:lvl8pPr>
              <a:defRPr sz="1711"/>
            </a:lvl8pPr>
            <a:lvl9pPr>
              <a:defRPr sz="1711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2072923"/>
            <a:ext cx="2256235" cy="6775980"/>
          </a:xfrm>
        </p:spPr>
        <p:txBody>
          <a:bodyPr/>
          <a:lstStyle>
            <a:lvl1pPr marL="0" indent="0">
              <a:buNone/>
              <a:defRPr sz="1198"/>
            </a:lvl1pPr>
            <a:lvl2pPr marL="391135" indent="0">
              <a:buNone/>
              <a:defRPr sz="1027"/>
            </a:lvl2pPr>
            <a:lvl3pPr marL="782269" indent="0">
              <a:buNone/>
              <a:defRPr sz="856"/>
            </a:lvl3pPr>
            <a:lvl4pPr marL="1173404" indent="0">
              <a:buNone/>
              <a:defRPr sz="770"/>
            </a:lvl4pPr>
            <a:lvl5pPr marL="1564538" indent="0">
              <a:buNone/>
              <a:defRPr sz="770"/>
            </a:lvl5pPr>
            <a:lvl6pPr marL="1955673" indent="0">
              <a:buNone/>
              <a:defRPr sz="770"/>
            </a:lvl6pPr>
            <a:lvl7pPr marL="2346808" indent="0">
              <a:buNone/>
              <a:defRPr sz="770"/>
            </a:lvl7pPr>
            <a:lvl8pPr marL="2737942" indent="0">
              <a:buNone/>
              <a:defRPr sz="770"/>
            </a:lvl8pPr>
            <a:lvl9pPr marL="3129077" indent="0">
              <a:buNone/>
              <a:defRPr sz="7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1711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738"/>
            </a:lvl1pPr>
            <a:lvl2pPr marL="391135" indent="0">
              <a:buNone/>
              <a:defRPr sz="2395"/>
            </a:lvl2pPr>
            <a:lvl3pPr marL="782269" indent="0">
              <a:buNone/>
              <a:defRPr sz="2053"/>
            </a:lvl3pPr>
            <a:lvl4pPr marL="1173404" indent="0">
              <a:buNone/>
              <a:defRPr sz="1711"/>
            </a:lvl4pPr>
            <a:lvl5pPr marL="1564538" indent="0">
              <a:buNone/>
              <a:defRPr sz="1711"/>
            </a:lvl5pPr>
            <a:lvl6pPr marL="1955673" indent="0">
              <a:buNone/>
              <a:defRPr sz="1711"/>
            </a:lvl6pPr>
            <a:lvl7pPr marL="2346808" indent="0">
              <a:buNone/>
              <a:defRPr sz="1711"/>
            </a:lvl7pPr>
            <a:lvl8pPr marL="2737942" indent="0">
              <a:buNone/>
              <a:defRPr sz="1711"/>
            </a:lvl8pPr>
            <a:lvl9pPr marL="3129077" indent="0">
              <a:buNone/>
              <a:defRPr sz="1711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198"/>
            </a:lvl1pPr>
            <a:lvl2pPr marL="391135" indent="0">
              <a:buNone/>
              <a:defRPr sz="1027"/>
            </a:lvl2pPr>
            <a:lvl3pPr marL="782269" indent="0">
              <a:buNone/>
              <a:defRPr sz="856"/>
            </a:lvl3pPr>
            <a:lvl4pPr marL="1173404" indent="0">
              <a:buNone/>
              <a:defRPr sz="770"/>
            </a:lvl4pPr>
            <a:lvl5pPr marL="1564538" indent="0">
              <a:buNone/>
              <a:defRPr sz="770"/>
            </a:lvl5pPr>
            <a:lvl6pPr marL="1955673" indent="0">
              <a:buNone/>
              <a:defRPr sz="770"/>
            </a:lvl6pPr>
            <a:lvl7pPr marL="2346808" indent="0">
              <a:buNone/>
              <a:defRPr sz="770"/>
            </a:lvl7pPr>
            <a:lvl8pPr marL="2737942" indent="0">
              <a:buNone/>
              <a:defRPr sz="770"/>
            </a:lvl8pPr>
            <a:lvl9pPr marL="3129077" indent="0">
              <a:buNone/>
              <a:defRPr sz="7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1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A27C-E2F9-C140-AA96-063441F5E1DC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1" y="9181397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1" y="9181397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29F0-9E9D-5843-8AC4-BFFFF05F26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4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1135" rtl="0" eaLnBrk="1" latinLnBrk="0" hangingPunct="1">
        <a:spcBef>
          <a:spcPct val="0"/>
        </a:spcBef>
        <a:buNone/>
        <a:defRPr sz="37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351" indent="-293351" algn="l" defTabSz="391135" rtl="0" eaLnBrk="1" latinLnBrk="0" hangingPunct="1">
        <a:spcBef>
          <a:spcPct val="20000"/>
        </a:spcBef>
        <a:buFont typeface="Arial"/>
        <a:buChar char="•"/>
        <a:defRPr sz="2738" kern="1200">
          <a:solidFill>
            <a:schemeClr val="tx1"/>
          </a:solidFill>
          <a:latin typeface="+mn-lt"/>
          <a:ea typeface="+mn-ea"/>
          <a:cs typeface="+mn-cs"/>
        </a:defRPr>
      </a:lvl1pPr>
      <a:lvl2pPr marL="635594" indent="-244459" algn="l" defTabSz="391135" rtl="0" eaLnBrk="1" latinLnBrk="0" hangingPunct="1">
        <a:spcBef>
          <a:spcPct val="20000"/>
        </a:spcBef>
        <a:buFont typeface="Arial"/>
        <a:buChar char="–"/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977837" indent="-195567" algn="l" defTabSz="391135" rtl="0" eaLnBrk="1" latinLnBrk="0" hangingPunct="1">
        <a:spcBef>
          <a:spcPct val="20000"/>
        </a:spcBef>
        <a:buFont typeface="Arial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368971" indent="-195567" algn="l" defTabSz="391135" rtl="0" eaLnBrk="1" latinLnBrk="0" hangingPunct="1">
        <a:spcBef>
          <a:spcPct val="20000"/>
        </a:spcBef>
        <a:buFont typeface="Arial"/>
        <a:buChar char="–"/>
        <a:defRPr sz="1711" kern="1200">
          <a:solidFill>
            <a:schemeClr val="tx1"/>
          </a:solidFill>
          <a:latin typeface="+mn-lt"/>
          <a:ea typeface="+mn-ea"/>
          <a:cs typeface="+mn-cs"/>
        </a:defRPr>
      </a:lvl4pPr>
      <a:lvl5pPr marL="1760106" indent="-195567" algn="l" defTabSz="391135" rtl="0" eaLnBrk="1" latinLnBrk="0" hangingPunct="1">
        <a:spcBef>
          <a:spcPct val="20000"/>
        </a:spcBef>
        <a:buFont typeface="Arial"/>
        <a:buChar char="»"/>
        <a:defRPr sz="1711" kern="1200">
          <a:solidFill>
            <a:schemeClr val="tx1"/>
          </a:solidFill>
          <a:latin typeface="+mn-lt"/>
          <a:ea typeface="+mn-ea"/>
          <a:cs typeface="+mn-cs"/>
        </a:defRPr>
      </a:lvl5pPr>
      <a:lvl6pPr marL="2151240" indent="-195567" algn="l" defTabSz="391135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6pPr>
      <a:lvl7pPr marL="2542375" indent="-195567" algn="l" defTabSz="391135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7pPr>
      <a:lvl8pPr marL="2933510" indent="-195567" algn="l" defTabSz="391135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8pPr>
      <a:lvl9pPr marL="3324644" indent="-195567" algn="l" defTabSz="391135" rtl="0" eaLnBrk="1" latinLnBrk="0" hangingPunct="1">
        <a:spcBef>
          <a:spcPct val="20000"/>
        </a:spcBef>
        <a:buFont typeface="Arial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35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269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04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38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673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08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7942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9077" algn="l" defTabSz="391135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84BD015-F5D6-4665-98F7-6A1319500687}"/>
              </a:ext>
            </a:extLst>
          </p:cNvPr>
          <p:cNvGrpSpPr/>
          <p:nvPr/>
        </p:nvGrpSpPr>
        <p:grpSpPr>
          <a:xfrm flipH="1">
            <a:off x="2371030" y="7515034"/>
            <a:ext cx="3478530" cy="375285"/>
            <a:chOff x="0" y="0"/>
            <a:chExt cx="3478895" cy="375286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110518A-82B8-4E87-9015-A6A4BA0BC354}"/>
                </a:ext>
              </a:extLst>
            </p:cNvPr>
            <p:cNvSpPr/>
            <p:nvPr/>
          </p:nvSpPr>
          <p:spPr>
            <a:xfrm>
              <a:off x="0" y="0"/>
              <a:ext cx="3316767" cy="375286"/>
            </a:xfrm>
            <a:custGeom>
              <a:avLst/>
              <a:gdLst>
                <a:gd name="connsiteX0" fmla="*/ 809223 w 3241705"/>
                <a:gd name="connsiteY0" fmla="*/ 0 h 375286"/>
                <a:gd name="connsiteX1" fmla="*/ 3241705 w 3241705"/>
                <a:gd name="connsiteY1" fmla="*/ 5010 h 375286"/>
                <a:gd name="connsiteX2" fmla="*/ 3241705 w 3241705"/>
                <a:gd name="connsiteY2" fmla="*/ 375285 h 375286"/>
                <a:gd name="connsiteX3" fmla="*/ 1305420 w 3241705"/>
                <a:gd name="connsiteY3" fmla="*/ 375285 h 375286"/>
                <a:gd name="connsiteX4" fmla="*/ 1305419 w 3241705"/>
                <a:gd name="connsiteY4" fmla="*/ 375286 h 375286"/>
                <a:gd name="connsiteX5" fmla="*/ 0 w 3241705"/>
                <a:gd name="connsiteY5" fmla="*/ 375286 h 375286"/>
                <a:gd name="connsiteX6" fmla="*/ 133254 w 3241705"/>
                <a:gd name="connsiteY6" fmla="*/ 223466 h 375286"/>
                <a:gd name="connsiteX7" fmla="*/ 652709 w 3241705"/>
                <a:gd name="connsiteY7" fmla="*/ 1 h 375286"/>
                <a:gd name="connsiteX8" fmla="*/ 790922 w 3241705"/>
                <a:gd name="connsiteY8" fmla="*/ 6155 h 375286"/>
                <a:gd name="connsiteX9" fmla="*/ 797277 w 3241705"/>
                <a:gd name="connsiteY9" fmla="*/ 7026 h 375286"/>
                <a:gd name="connsiteX0" fmla="*/ 884285 w 3316767"/>
                <a:gd name="connsiteY0" fmla="*/ 0 h 375286"/>
                <a:gd name="connsiteX1" fmla="*/ 3316767 w 3316767"/>
                <a:gd name="connsiteY1" fmla="*/ 5010 h 375286"/>
                <a:gd name="connsiteX2" fmla="*/ 3316767 w 3316767"/>
                <a:gd name="connsiteY2" fmla="*/ 375285 h 375286"/>
                <a:gd name="connsiteX3" fmla="*/ 1380482 w 3316767"/>
                <a:gd name="connsiteY3" fmla="*/ 375285 h 375286"/>
                <a:gd name="connsiteX4" fmla="*/ 1380481 w 3316767"/>
                <a:gd name="connsiteY4" fmla="*/ 375286 h 375286"/>
                <a:gd name="connsiteX5" fmla="*/ 0 w 3316767"/>
                <a:gd name="connsiteY5" fmla="*/ 375286 h 375286"/>
                <a:gd name="connsiteX6" fmla="*/ 208316 w 3316767"/>
                <a:gd name="connsiteY6" fmla="*/ 223466 h 375286"/>
                <a:gd name="connsiteX7" fmla="*/ 727771 w 3316767"/>
                <a:gd name="connsiteY7" fmla="*/ 1 h 375286"/>
                <a:gd name="connsiteX8" fmla="*/ 865984 w 3316767"/>
                <a:gd name="connsiteY8" fmla="*/ 6155 h 375286"/>
                <a:gd name="connsiteX9" fmla="*/ 872339 w 3316767"/>
                <a:gd name="connsiteY9" fmla="*/ 7026 h 375286"/>
                <a:gd name="connsiteX10" fmla="*/ 884285 w 3316767"/>
                <a:gd name="connsiteY10" fmla="*/ 0 h 375286"/>
                <a:gd name="connsiteX0" fmla="*/ 884285 w 3316767"/>
                <a:gd name="connsiteY0" fmla="*/ 0 h 375286"/>
                <a:gd name="connsiteX1" fmla="*/ 3316767 w 3316767"/>
                <a:gd name="connsiteY1" fmla="*/ 5010 h 375286"/>
                <a:gd name="connsiteX2" fmla="*/ 3316767 w 3316767"/>
                <a:gd name="connsiteY2" fmla="*/ 375285 h 375286"/>
                <a:gd name="connsiteX3" fmla="*/ 1380482 w 3316767"/>
                <a:gd name="connsiteY3" fmla="*/ 375285 h 375286"/>
                <a:gd name="connsiteX4" fmla="*/ 1380481 w 3316767"/>
                <a:gd name="connsiteY4" fmla="*/ 375286 h 375286"/>
                <a:gd name="connsiteX5" fmla="*/ 0 w 3316767"/>
                <a:gd name="connsiteY5" fmla="*/ 375286 h 375286"/>
                <a:gd name="connsiteX6" fmla="*/ 163961 w 3316767"/>
                <a:gd name="connsiteY6" fmla="*/ 216642 h 375286"/>
                <a:gd name="connsiteX7" fmla="*/ 727771 w 3316767"/>
                <a:gd name="connsiteY7" fmla="*/ 1 h 375286"/>
                <a:gd name="connsiteX8" fmla="*/ 865984 w 3316767"/>
                <a:gd name="connsiteY8" fmla="*/ 6155 h 375286"/>
                <a:gd name="connsiteX9" fmla="*/ 872339 w 3316767"/>
                <a:gd name="connsiteY9" fmla="*/ 7026 h 375286"/>
                <a:gd name="connsiteX10" fmla="*/ 884285 w 3316767"/>
                <a:gd name="connsiteY10" fmla="*/ 0 h 375286"/>
                <a:gd name="connsiteX0" fmla="*/ 884285 w 3316767"/>
                <a:gd name="connsiteY0" fmla="*/ 0 h 375286"/>
                <a:gd name="connsiteX1" fmla="*/ 3316767 w 3316767"/>
                <a:gd name="connsiteY1" fmla="*/ 5010 h 375286"/>
                <a:gd name="connsiteX2" fmla="*/ 3316767 w 3316767"/>
                <a:gd name="connsiteY2" fmla="*/ 375285 h 375286"/>
                <a:gd name="connsiteX3" fmla="*/ 1380482 w 3316767"/>
                <a:gd name="connsiteY3" fmla="*/ 375285 h 375286"/>
                <a:gd name="connsiteX4" fmla="*/ 1380481 w 3316767"/>
                <a:gd name="connsiteY4" fmla="*/ 375286 h 375286"/>
                <a:gd name="connsiteX5" fmla="*/ 0 w 3316767"/>
                <a:gd name="connsiteY5" fmla="*/ 375286 h 375286"/>
                <a:gd name="connsiteX6" fmla="*/ 163961 w 3316767"/>
                <a:gd name="connsiteY6" fmla="*/ 216642 h 375286"/>
                <a:gd name="connsiteX7" fmla="*/ 727771 w 3316767"/>
                <a:gd name="connsiteY7" fmla="*/ 1 h 375286"/>
                <a:gd name="connsiteX8" fmla="*/ 865984 w 3316767"/>
                <a:gd name="connsiteY8" fmla="*/ 6155 h 375286"/>
                <a:gd name="connsiteX9" fmla="*/ 872339 w 3316767"/>
                <a:gd name="connsiteY9" fmla="*/ 7026 h 375286"/>
                <a:gd name="connsiteX10" fmla="*/ 884285 w 3316767"/>
                <a:gd name="connsiteY10" fmla="*/ 0 h 3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6767" h="375286">
                  <a:moveTo>
                    <a:pt x="884285" y="0"/>
                  </a:moveTo>
                  <a:lnTo>
                    <a:pt x="3316767" y="5010"/>
                  </a:lnTo>
                  <a:lnTo>
                    <a:pt x="3316767" y="375285"/>
                  </a:lnTo>
                  <a:lnTo>
                    <a:pt x="1380482" y="375285"/>
                  </a:lnTo>
                  <a:lnTo>
                    <a:pt x="1380481" y="375286"/>
                  </a:lnTo>
                  <a:lnTo>
                    <a:pt x="0" y="375286"/>
                  </a:lnTo>
                  <a:cubicBezTo>
                    <a:pt x="44418" y="324679"/>
                    <a:pt x="119543" y="267249"/>
                    <a:pt x="163961" y="216642"/>
                  </a:cubicBezTo>
                  <a:cubicBezTo>
                    <a:pt x="291955" y="114752"/>
                    <a:pt x="443704" y="1"/>
                    <a:pt x="727771" y="1"/>
                  </a:cubicBezTo>
                  <a:cubicBezTo>
                    <a:pt x="775116" y="1"/>
                    <a:pt x="821340" y="2120"/>
                    <a:pt x="865984" y="6155"/>
                  </a:cubicBezTo>
                  <a:lnTo>
                    <a:pt x="872339" y="7026"/>
                  </a:lnTo>
                  <a:lnTo>
                    <a:pt x="88428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F334D8-BFA7-4466-B2FE-D39B93D90191}"/>
                </a:ext>
              </a:extLst>
            </p:cNvPr>
            <p:cNvSpPr/>
            <p:nvPr/>
          </p:nvSpPr>
          <p:spPr>
            <a:xfrm>
              <a:off x="237190" y="0"/>
              <a:ext cx="3241705" cy="375286"/>
            </a:xfrm>
            <a:custGeom>
              <a:avLst/>
              <a:gdLst>
                <a:gd name="connsiteX0" fmla="*/ 809223 w 3241705"/>
                <a:gd name="connsiteY0" fmla="*/ 0 h 375286"/>
                <a:gd name="connsiteX1" fmla="*/ 3241705 w 3241705"/>
                <a:gd name="connsiteY1" fmla="*/ 5010 h 375286"/>
                <a:gd name="connsiteX2" fmla="*/ 3241705 w 3241705"/>
                <a:gd name="connsiteY2" fmla="*/ 375285 h 375286"/>
                <a:gd name="connsiteX3" fmla="*/ 1305420 w 3241705"/>
                <a:gd name="connsiteY3" fmla="*/ 375285 h 375286"/>
                <a:gd name="connsiteX4" fmla="*/ 1305419 w 3241705"/>
                <a:gd name="connsiteY4" fmla="*/ 375286 h 375286"/>
                <a:gd name="connsiteX5" fmla="*/ 0 w 3241705"/>
                <a:gd name="connsiteY5" fmla="*/ 375286 h 375286"/>
                <a:gd name="connsiteX6" fmla="*/ 133254 w 3241705"/>
                <a:gd name="connsiteY6" fmla="*/ 223466 h 375286"/>
                <a:gd name="connsiteX7" fmla="*/ 652709 w 3241705"/>
                <a:gd name="connsiteY7" fmla="*/ 1 h 375286"/>
                <a:gd name="connsiteX8" fmla="*/ 790922 w 3241705"/>
                <a:gd name="connsiteY8" fmla="*/ 6155 h 375286"/>
                <a:gd name="connsiteX9" fmla="*/ 797277 w 3241705"/>
                <a:gd name="connsiteY9" fmla="*/ 7026 h 3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1705" h="375286">
                  <a:moveTo>
                    <a:pt x="809223" y="0"/>
                  </a:moveTo>
                  <a:lnTo>
                    <a:pt x="3241705" y="5010"/>
                  </a:lnTo>
                  <a:lnTo>
                    <a:pt x="3241705" y="375285"/>
                  </a:lnTo>
                  <a:lnTo>
                    <a:pt x="1305420" y="375285"/>
                  </a:lnTo>
                  <a:lnTo>
                    <a:pt x="1305419" y="375286"/>
                  </a:lnTo>
                  <a:lnTo>
                    <a:pt x="0" y="375286"/>
                  </a:lnTo>
                  <a:lnTo>
                    <a:pt x="133254" y="223466"/>
                  </a:lnTo>
                  <a:cubicBezTo>
                    <a:pt x="237364" y="114752"/>
                    <a:pt x="368642" y="1"/>
                    <a:pt x="652709" y="1"/>
                  </a:cubicBezTo>
                  <a:cubicBezTo>
                    <a:pt x="700054" y="1"/>
                    <a:pt x="746278" y="2120"/>
                    <a:pt x="790922" y="6155"/>
                  </a:cubicBezTo>
                  <a:lnTo>
                    <a:pt x="797277" y="7026"/>
                  </a:lnTo>
                  <a:close/>
                </a:path>
              </a:pathLst>
            </a:custGeom>
            <a:solidFill>
              <a:srgbClr val="084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198ACAD-BA21-4F86-A928-A0FFB122FABC}"/>
              </a:ext>
            </a:extLst>
          </p:cNvPr>
          <p:cNvGrpSpPr/>
          <p:nvPr/>
        </p:nvGrpSpPr>
        <p:grpSpPr>
          <a:xfrm flipH="1">
            <a:off x="2316827" y="3808164"/>
            <a:ext cx="3478530" cy="375285"/>
            <a:chOff x="0" y="0"/>
            <a:chExt cx="3478895" cy="375286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3FF48F9-1261-4242-AAA1-22BC691CF62E}"/>
                </a:ext>
              </a:extLst>
            </p:cNvPr>
            <p:cNvSpPr/>
            <p:nvPr/>
          </p:nvSpPr>
          <p:spPr>
            <a:xfrm>
              <a:off x="0" y="0"/>
              <a:ext cx="3316767" cy="375286"/>
            </a:xfrm>
            <a:custGeom>
              <a:avLst/>
              <a:gdLst>
                <a:gd name="connsiteX0" fmla="*/ 809223 w 3241705"/>
                <a:gd name="connsiteY0" fmla="*/ 0 h 375286"/>
                <a:gd name="connsiteX1" fmla="*/ 3241705 w 3241705"/>
                <a:gd name="connsiteY1" fmla="*/ 5010 h 375286"/>
                <a:gd name="connsiteX2" fmla="*/ 3241705 w 3241705"/>
                <a:gd name="connsiteY2" fmla="*/ 375285 h 375286"/>
                <a:gd name="connsiteX3" fmla="*/ 1305420 w 3241705"/>
                <a:gd name="connsiteY3" fmla="*/ 375285 h 375286"/>
                <a:gd name="connsiteX4" fmla="*/ 1305419 w 3241705"/>
                <a:gd name="connsiteY4" fmla="*/ 375286 h 375286"/>
                <a:gd name="connsiteX5" fmla="*/ 0 w 3241705"/>
                <a:gd name="connsiteY5" fmla="*/ 375286 h 375286"/>
                <a:gd name="connsiteX6" fmla="*/ 133254 w 3241705"/>
                <a:gd name="connsiteY6" fmla="*/ 223466 h 375286"/>
                <a:gd name="connsiteX7" fmla="*/ 652709 w 3241705"/>
                <a:gd name="connsiteY7" fmla="*/ 1 h 375286"/>
                <a:gd name="connsiteX8" fmla="*/ 790922 w 3241705"/>
                <a:gd name="connsiteY8" fmla="*/ 6155 h 375286"/>
                <a:gd name="connsiteX9" fmla="*/ 797277 w 3241705"/>
                <a:gd name="connsiteY9" fmla="*/ 7026 h 375286"/>
                <a:gd name="connsiteX0" fmla="*/ 884285 w 3316767"/>
                <a:gd name="connsiteY0" fmla="*/ 0 h 375286"/>
                <a:gd name="connsiteX1" fmla="*/ 3316767 w 3316767"/>
                <a:gd name="connsiteY1" fmla="*/ 5010 h 375286"/>
                <a:gd name="connsiteX2" fmla="*/ 3316767 w 3316767"/>
                <a:gd name="connsiteY2" fmla="*/ 375285 h 375286"/>
                <a:gd name="connsiteX3" fmla="*/ 1380482 w 3316767"/>
                <a:gd name="connsiteY3" fmla="*/ 375285 h 375286"/>
                <a:gd name="connsiteX4" fmla="*/ 1380481 w 3316767"/>
                <a:gd name="connsiteY4" fmla="*/ 375286 h 375286"/>
                <a:gd name="connsiteX5" fmla="*/ 0 w 3316767"/>
                <a:gd name="connsiteY5" fmla="*/ 375286 h 375286"/>
                <a:gd name="connsiteX6" fmla="*/ 208316 w 3316767"/>
                <a:gd name="connsiteY6" fmla="*/ 223466 h 375286"/>
                <a:gd name="connsiteX7" fmla="*/ 727771 w 3316767"/>
                <a:gd name="connsiteY7" fmla="*/ 1 h 375286"/>
                <a:gd name="connsiteX8" fmla="*/ 865984 w 3316767"/>
                <a:gd name="connsiteY8" fmla="*/ 6155 h 375286"/>
                <a:gd name="connsiteX9" fmla="*/ 872339 w 3316767"/>
                <a:gd name="connsiteY9" fmla="*/ 7026 h 375286"/>
                <a:gd name="connsiteX10" fmla="*/ 884285 w 3316767"/>
                <a:gd name="connsiteY10" fmla="*/ 0 h 375286"/>
                <a:gd name="connsiteX0" fmla="*/ 884285 w 3316767"/>
                <a:gd name="connsiteY0" fmla="*/ 0 h 375286"/>
                <a:gd name="connsiteX1" fmla="*/ 3316767 w 3316767"/>
                <a:gd name="connsiteY1" fmla="*/ 5010 h 375286"/>
                <a:gd name="connsiteX2" fmla="*/ 3316767 w 3316767"/>
                <a:gd name="connsiteY2" fmla="*/ 375285 h 375286"/>
                <a:gd name="connsiteX3" fmla="*/ 1380482 w 3316767"/>
                <a:gd name="connsiteY3" fmla="*/ 375285 h 375286"/>
                <a:gd name="connsiteX4" fmla="*/ 1380481 w 3316767"/>
                <a:gd name="connsiteY4" fmla="*/ 375286 h 375286"/>
                <a:gd name="connsiteX5" fmla="*/ 0 w 3316767"/>
                <a:gd name="connsiteY5" fmla="*/ 375286 h 375286"/>
                <a:gd name="connsiteX6" fmla="*/ 163961 w 3316767"/>
                <a:gd name="connsiteY6" fmla="*/ 216642 h 375286"/>
                <a:gd name="connsiteX7" fmla="*/ 727771 w 3316767"/>
                <a:gd name="connsiteY7" fmla="*/ 1 h 375286"/>
                <a:gd name="connsiteX8" fmla="*/ 865984 w 3316767"/>
                <a:gd name="connsiteY8" fmla="*/ 6155 h 375286"/>
                <a:gd name="connsiteX9" fmla="*/ 872339 w 3316767"/>
                <a:gd name="connsiteY9" fmla="*/ 7026 h 375286"/>
                <a:gd name="connsiteX10" fmla="*/ 884285 w 3316767"/>
                <a:gd name="connsiteY10" fmla="*/ 0 h 375286"/>
                <a:gd name="connsiteX0" fmla="*/ 884285 w 3316767"/>
                <a:gd name="connsiteY0" fmla="*/ 0 h 375286"/>
                <a:gd name="connsiteX1" fmla="*/ 3316767 w 3316767"/>
                <a:gd name="connsiteY1" fmla="*/ 5010 h 375286"/>
                <a:gd name="connsiteX2" fmla="*/ 3316767 w 3316767"/>
                <a:gd name="connsiteY2" fmla="*/ 375285 h 375286"/>
                <a:gd name="connsiteX3" fmla="*/ 1380482 w 3316767"/>
                <a:gd name="connsiteY3" fmla="*/ 375285 h 375286"/>
                <a:gd name="connsiteX4" fmla="*/ 1380481 w 3316767"/>
                <a:gd name="connsiteY4" fmla="*/ 375286 h 375286"/>
                <a:gd name="connsiteX5" fmla="*/ 0 w 3316767"/>
                <a:gd name="connsiteY5" fmla="*/ 375286 h 375286"/>
                <a:gd name="connsiteX6" fmla="*/ 163961 w 3316767"/>
                <a:gd name="connsiteY6" fmla="*/ 216642 h 375286"/>
                <a:gd name="connsiteX7" fmla="*/ 727771 w 3316767"/>
                <a:gd name="connsiteY7" fmla="*/ 1 h 375286"/>
                <a:gd name="connsiteX8" fmla="*/ 865984 w 3316767"/>
                <a:gd name="connsiteY8" fmla="*/ 6155 h 375286"/>
                <a:gd name="connsiteX9" fmla="*/ 872339 w 3316767"/>
                <a:gd name="connsiteY9" fmla="*/ 7026 h 375286"/>
                <a:gd name="connsiteX10" fmla="*/ 884285 w 3316767"/>
                <a:gd name="connsiteY10" fmla="*/ 0 h 3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6767" h="375286">
                  <a:moveTo>
                    <a:pt x="884285" y="0"/>
                  </a:moveTo>
                  <a:lnTo>
                    <a:pt x="3316767" y="5010"/>
                  </a:lnTo>
                  <a:lnTo>
                    <a:pt x="3316767" y="375285"/>
                  </a:lnTo>
                  <a:lnTo>
                    <a:pt x="1380482" y="375285"/>
                  </a:lnTo>
                  <a:lnTo>
                    <a:pt x="1380481" y="375286"/>
                  </a:lnTo>
                  <a:lnTo>
                    <a:pt x="0" y="375286"/>
                  </a:lnTo>
                  <a:cubicBezTo>
                    <a:pt x="44418" y="324679"/>
                    <a:pt x="119543" y="267249"/>
                    <a:pt x="163961" y="216642"/>
                  </a:cubicBezTo>
                  <a:cubicBezTo>
                    <a:pt x="291955" y="114752"/>
                    <a:pt x="443704" y="1"/>
                    <a:pt x="727771" y="1"/>
                  </a:cubicBezTo>
                  <a:cubicBezTo>
                    <a:pt x="775116" y="1"/>
                    <a:pt x="821340" y="2120"/>
                    <a:pt x="865984" y="6155"/>
                  </a:cubicBezTo>
                  <a:lnTo>
                    <a:pt x="872339" y="7026"/>
                  </a:lnTo>
                  <a:lnTo>
                    <a:pt x="88428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30F83E4-80DE-4A4C-85C2-023EAA7D06C0}"/>
                </a:ext>
              </a:extLst>
            </p:cNvPr>
            <p:cNvSpPr/>
            <p:nvPr/>
          </p:nvSpPr>
          <p:spPr>
            <a:xfrm>
              <a:off x="237190" y="0"/>
              <a:ext cx="3241705" cy="375286"/>
            </a:xfrm>
            <a:custGeom>
              <a:avLst/>
              <a:gdLst>
                <a:gd name="connsiteX0" fmla="*/ 809223 w 3241705"/>
                <a:gd name="connsiteY0" fmla="*/ 0 h 375286"/>
                <a:gd name="connsiteX1" fmla="*/ 3241705 w 3241705"/>
                <a:gd name="connsiteY1" fmla="*/ 5010 h 375286"/>
                <a:gd name="connsiteX2" fmla="*/ 3241705 w 3241705"/>
                <a:gd name="connsiteY2" fmla="*/ 375285 h 375286"/>
                <a:gd name="connsiteX3" fmla="*/ 1305420 w 3241705"/>
                <a:gd name="connsiteY3" fmla="*/ 375285 h 375286"/>
                <a:gd name="connsiteX4" fmla="*/ 1305419 w 3241705"/>
                <a:gd name="connsiteY4" fmla="*/ 375286 h 375286"/>
                <a:gd name="connsiteX5" fmla="*/ 0 w 3241705"/>
                <a:gd name="connsiteY5" fmla="*/ 375286 h 375286"/>
                <a:gd name="connsiteX6" fmla="*/ 133254 w 3241705"/>
                <a:gd name="connsiteY6" fmla="*/ 223466 h 375286"/>
                <a:gd name="connsiteX7" fmla="*/ 652709 w 3241705"/>
                <a:gd name="connsiteY7" fmla="*/ 1 h 375286"/>
                <a:gd name="connsiteX8" fmla="*/ 790922 w 3241705"/>
                <a:gd name="connsiteY8" fmla="*/ 6155 h 375286"/>
                <a:gd name="connsiteX9" fmla="*/ 797277 w 3241705"/>
                <a:gd name="connsiteY9" fmla="*/ 7026 h 3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1705" h="375286">
                  <a:moveTo>
                    <a:pt x="809223" y="0"/>
                  </a:moveTo>
                  <a:lnTo>
                    <a:pt x="3241705" y="5010"/>
                  </a:lnTo>
                  <a:lnTo>
                    <a:pt x="3241705" y="375285"/>
                  </a:lnTo>
                  <a:lnTo>
                    <a:pt x="1305420" y="375285"/>
                  </a:lnTo>
                  <a:lnTo>
                    <a:pt x="1305419" y="375286"/>
                  </a:lnTo>
                  <a:lnTo>
                    <a:pt x="0" y="375286"/>
                  </a:lnTo>
                  <a:lnTo>
                    <a:pt x="133254" y="223466"/>
                  </a:lnTo>
                  <a:cubicBezTo>
                    <a:pt x="237364" y="114752"/>
                    <a:pt x="368642" y="1"/>
                    <a:pt x="652709" y="1"/>
                  </a:cubicBezTo>
                  <a:cubicBezTo>
                    <a:pt x="700054" y="1"/>
                    <a:pt x="746278" y="2120"/>
                    <a:pt x="790922" y="6155"/>
                  </a:cubicBezTo>
                  <a:lnTo>
                    <a:pt x="797277" y="7026"/>
                  </a:lnTo>
                  <a:close/>
                </a:path>
              </a:pathLst>
            </a:custGeom>
            <a:solidFill>
              <a:srgbClr val="084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AB354B-2005-4CAB-9131-E21905FE6F63}"/>
              </a:ext>
            </a:extLst>
          </p:cNvPr>
          <p:cNvGrpSpPr/>
          <p:nvPr/>
        </p:nvGrpSpPr>
        <p:grpSpPr>
          <a:xfrm flipH="1">
            <a:off x="2393901" y="1106747"/>
            <a:ext cx="3478530" cy="375285"/>
            <a:chOff x="0" y="0"/>
            <a:chExt cx="3478895" cy="375286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9CF3825-876E-4ECF-AC28-CF366743EDDD}"/>
                </a:ext>
              </a:extLst>
            </p:cNvPr>
            <p:cNvSpPr/>
            <p:nvPr/>
          </p:nvSpPr>
          <p:spPr>
            <a:xfrm>
              <a:off x="0" y="0"/>
              <a:ext cx="3316767" cy="375286"/>
            </a:xfrm>
            <a:custGeom>
              <a:avLst/>
              <a:gdLst>
                <a:gd name="connsiteX0" fmla="*/ 809223 w 3241705"/>
                <a:gd name="connsiteY0" fmla="*/ 0 h 375286"/>
                <a:gd name="connsiteX1" fmla="*/ 3241705 w 3241705"/>
                <a:gd name="connsiteY1" fmla="*/ 5010 h 375286"/>
                <a:gd name="connsiteX2" fmla="*/ 3241705 w 3241705"/>
                <a:gd name="connsiteY2" fmla="*/ 375285 h 375286"/>
                <a:gd name="connsiteX3" fmla="*/ 1305420 w 3241705"/>
                <a:gd name="connsiteY3" fmla="*/ 375285 h 375286"/>
                <a:gd name="connsiteX4" fmla="*/ 1305419 w 3241705"/>
                <a:gd name="connsiteY4" fmla="*/ 375286 h 375286"/>
                <a:gd name="connsiteX5" fmla="*/ 0 w 3241705"/>
                <a:gd name="connsiteY5" fmla="*/ 375286 h 375286"/>
                <a:gd name="connsiteX6" fmla="*/ 133254 w 3241705"/>
                <a:gd name="connsiteY6" fmla="*/ 223466 h 375286"/>
                <a:gd name="connsiteX7" fmla="*/ 652709 w 3241705"/>
                <a:gd name="connsiteY7" fmla="*/ 1 h 375286"/>
                <a:gd name="connsiteX8" fmla="*/ 790922 w 3241705"/>
                <a:gd name="connsiteY8" fmla="*/ 6155 h 375286"/>
                <a:gd name="connsiteX9" fmla="*/ 797277 w 3241705"/>
                <a:gd name="connsiteY9" fmla="*/ 7026 h 375286"/>
                <a:gd name="connsiteX0" fmla="*/ 884285 w 3316767"/>
                <a:gd name="connsiteY0" fmla="*/ 0 h 375286"/>
                <a:gd name="connsiteX1" fmla="*/ 3316767 w 3316767"/>
                <a:gd name="connsiteY1" fmla="*/ 5010 h 375286"/>
                <a:gd name="connsiteX2" fmla="*/ 3316767 w 3316767"/>
                <a:gd name="connsiteY2" fmla="*/ 375285 h 375286"/>
                <a:gd name="connsiteX3" fmla="*/ 1380482 w 3316767"/>
                <a:gd name="connsiteY3" fmla="*/ 375285 h 375286"/>
                <a:gd name="connsiteX4" fmla="*/ 1380481 w 3316767"/>
                <a:gd name="connsiteY4" fmla="*/ 375286 h 375286"/>
                <a:gd name="connsiteX5" fmla="*/ 0 w 3316767"/>
                <a:gd name="connsiteY5" fmla="*/ 375286 h 375286"/>
                <a:gd name="connsiteX6" fmla="*/ 208316 w 3316767"/>
                <a:gd name="connsiteY6" fmla="*/ 223466 h 375286"/>
                <a:gd name="connsiteX7" fmla="*/ 727771 w 3316767"/>
                <a:gd name="connsiteY7" fmla="*/ 1 h 375286"/>
                <a:gd name="connsiteX8" fmla="*/ 865984 w 3316767"/>
                <a:gd name="connsiteY8" fmla="*/ 6155 h 375286"/>
                <a:gd name="connsiteX9" fmla="*/ 872339 w 3316767"/>
                <a:gd name="connsiteY9" fmla="*/ 7026 h 375286"/>
                <a:gd name="connsiteX10" fmla="*/ 884285 w 3316767"/>
                <a:gd name="connsiteY10" fmla="*/ 0 h 375286"/>
                <a:gd name="connsiteX0" fmla="*/ 884285 w 3316767"/>
                <a:gd name="connsiteY0" fmla="*/ 0 h 375286"/>
                <a:gd name="connsiteX1" fmla="*/ 3316767 w 3316767"/>
                <a:gd name="connsiteY1" fmla="*/ 5010 h 375286"/>
                <a:gd name="connsiteX2" fmla="*/ 3316767 w 3316767"/>
                <a:gd name="connsiteY2" fmla="*/ 375285 h 375286"/>
                <a:gd name="connsiteX3" fmla="*/ 1380482 w 3316767"/>
                <a:gd name="connsiteY3" fmla="*/ 375285 h 375286"/>
                <a:gd name="connsiteX4" fmla="*/ 1380481 w 3316767"/>
                <a:gd name="connsiteY4" fmla="*/ 375286 h 375286"/>
                <a:gd name="connsiteX5" fmla="*/ 0 w 3316767"/>
                <a:gd name="connsiteY5" fmla="*/ 375286 h 375286"/>
                <a:gd name="connsiteX6" fmla="*/ 163961 w 3316767"/>
                <a:gd name="connsiteY6" fmla="*/ 216642 h 375286"/>
                <a:gd name="connsiteX7" fmla="*/ 727771 w 3316767"/>
                <a:gd name="connsiteY7" fmla="*/ 1 h 375286"/>
                <a:gd name="connsiteX8" fmla="*/ 865984 w 3316767"/>
                <a:gd name="connsiteY8" fmla="*/ 6155 h 375286"/>
                <a:gd name="connsiteX9" fmla="*/ 872339 w 3316767"/>
                <a:gd name="connsiteY9" fmla="*/ 7026 h 375286"/>
                <a:gd name="connsiteX10" fmla="*/ 884285 w 3316767"/>
                <a:gd name="connsiteY10" fmla="*/ 0 h 375286"/>
                <a:gd name="connsiteX0" fmla="*/ 884285 w 3316767"/>
                <a:gd name="connsiteY0" fmla="*/ 0 h 375286"/>
                <a:gd name="connsiteX1" fmla="*/ 3316767 w 3316767"/>
                <a:gd name="connsiteY1" fmla="*/ 5010 h 375286"/>
                <a:gd name="connsiteX2" fmla="*/ 3316767 w 3316767"/>
                <a:gd name="connsiteY2" fmla="*/ 375285 h 375286"/>
                <a:gd name="connsiteX3" fmla="*/ 1380482 w 3316767"/>
                <a:gd name="connsiteY3" fmla="*/ 375285 h 375286"/>
                <a:gd name="connsiteX4" fmla="*/ 1380481 w 3316767"/>
                <a:gd name="connsiteY4" fmla="*/ 375286 h 375286"/>
                <a:gd name="connsiteX5" fmla="*/ 0 w 3316767"/>
                <a:gd name="connsiteY5" fmla="*/ 375286 h 375286"/>
                <a:gd name="connsiteX6" fmla="*/ 163961 w 3316767"/>
                <a:gd name="connsiteY6" fmla="*/ 216642 h 375286"/>
                <a:gd name="connsiteX7" fmla="*/ 727771 w 3316767"/>
                <a:gd name="connsiteY7" fmla="*/ 1 h 375286"/>
                <a:gd name="connsiteX8" fmla="*/ 865984 w 3316767"/>
                <a:gd name="connsiteY8" fmla="*/ 6155 h 375286"/>
                <a:gd name="connsiteX9" fmla="*/ 872339 w 3316767"/>
                <a:gd name="connsiteY9" fmla="*/ 7026 h 375286"/>
                <a:gd name="connsiteX10" fmla="*/ 884285 w 3316767"/>
                <a:gd name="connsiteY10" fmla="*/ 0 h 3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16767" h="375286">
                  <a:moveTo>
                    <a:pt x="884285" y="0"/>
                  </a:moveTo>
                  <a:lnTo>
                    <a:pt x="3316767" y="5010"/>
                  </a:lnTo>
                  <a:lnTo>
                    <a:pt x="3316767" y="375285"/>
                  </a:lnTo>
                  <a:lnTo>
                    <a:pt x="1380482" y="375285"/>
                  </a:lnTo>
                  <a:lnTo>
                    <a:pt x="1380481" y="375286"/>
                  </a:lnTo>
                  <a:lnTo>
                    <a:pt x="0" y="375286"/>
                  </a:lnTo>
                  <a:cubicBezTo>
                    <a:pt x="44418" y="324679"/>
                    <a:pt x="119543" y="267249"/>
                    <a:pt x="163961" y="216642"/>
                  </a:cubicBezTo>
                  <a:cubicBezTo>
                    <a:pt x="291955" y="114752"/>
                    <a:pt x="443704" y="1"/>
                    <a:pt x="727771" y="1"/>
                  </a:cubicBezTo>
                  <a:cubicBezTo>
                    <a:pt x="775116" y="1"/>
                    <a:pt x="821340" y="2120"/>
                    <a:pt x="865984" y="6155"/>
                  </a:cubicBezTo>
                  <a:lnTo>
                    <a:pt x="872339" y="7026"/>
                  </a:lnTo>
                  <a:lnTo>
                    <a:pt x="88428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E838491-E495-40B3-A7AB-4E701B0DF449}"/>
                </a:ext>
              </a:extLst>
            </p:cNvPr>
            <p:cNvSpPr/>
            <p:nvPr/>
          </p:nvSpPr>
          <p:spPr>
            <a:xfrm>
              <a:off x="237190" y="0"/>
              <a:ext cx="3241705" cy="375286"/>
            </a:xfrm>
            <a:custGeom>
              <a:avLst/>
              <a:gdLst>
                <a:gd name="connsiteX0" fmla="*/ 809223 w 3241705"/>
                <a:gd name="connsiteY0" fmla="*/ 0 h 375286"/>
                <a:gd name="connsiteX1" fmla="*/ 3241705 w 3241705"/>
                <a:gd name="connsiteY1" fmla="*/ 5010 h 375286"/>
                <a:gd name="connsiteX2" fmla="*/ 3241705 w 3241705"/>
                <a:gd name="connsiteY2" fmla="*/ 375285 h 375286"/>
                <a:gd name="connsiteX3" fmla="*/ 1305420 w 3241705"/>
                <a:gd name="connsiteY3" fmla="*/ 375285 h 375286"/>
                <a:gd name="connsiteX4" fmla="*/ 1305419 w 3241705"/>
                <a:gd name="connsiteY4" fmla="*/ 375286 h 375286"/>
                <a:gd name="connsiteX5" fmla="*/ 0 w 3241705"/>
                <a:gd name="connsiteY5" fmla="*/ 375286 h 375286"/>
                <a:gd name="connsiteX6" fmla="*/ 133254 w 3241705"/>
                <a:gd name="connsiteY6" fmla="*/ 223466 h 375286"/>
                <a:gd name="connsiteX7" fmla="*/ 652709 w 3241705"/>
                <a:gd name="connsiteY7" fmla="*/ 1 h 375286"/>
                <a:gd name="connsiteX8" fmla="*/ 790922 w 3241705"/>
                <a:gd name="connsiteY8" fmla="*/ 6155 h 375286"/>
                <a:gd name="connsiteX9" fmla="*/ 797277 w 3241705"/>
                <a:gd name="connsiteY9" fmla="*/ 7026 h 37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1705" h="375286">
                  <a:moveTo>
                    <a:pt x="809223" y="0"/>
                  </a:moveTo>
                  <a:lnTo>
                    <a:pt x="3241705" y="5010"/>
                  </a:lnTo>
                  <a:lnTo>
                    <a:pt x="3241705" y="375285"/>
                  </a:lnTo>
                  <a:lnTo>
                    <a:pt x="1305420" y="375285"/>
                  </a:lnTo>
                  <a:lnTo>
                    <a:pt x="1305419" y="375286"/>
                  </a:lnTo>
                  <a:lnTo>
                    <a:pt x="0" y="375286"/>
                  </a:lnTo>
                  <a:lnTo>
                    <a:pt x="133254" y="223466"/>
                  </a:lnTo>
                  <a:cubicBezTo>
                    <a:pt x="237364" y="114752"/>
                    <a:pt x="368642" y="1"/>
                    <a:pt x="652709" y="1"/>
                  </a:cubicBezTo>
                  <a:cubicBezTo>
                    <a:pt x="700054" y="1"/>
                    <a:pt x="746278" y="2120"/>
                    <a:pt x="790922" y="6155"/>
                  </a:cubicBezTo>
                  <a:lnTo>
                    <a:pt x="797277" y="7026"/>
                  </a:lnTo>
                  <a:close/>
                </a:path>
              </a:pathLst>
            </a:custGeom>
            <a:solidFill>
              <a:srgbClr val="0845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475E02C-BAB1-4393-B506-0D467B84661F}"/>
              </a:ext>
            </a:extLst>
          </p:cNvPr>
          <p:cNvSpPr/>
          <p:nvPr/>
        </p:nvSpPr>
        <p:spPr>
          <a:xfrm>
            <a:off x="1085" y="0"/>
            <a:ext cx="2388097" cy="9906000"/>
          </a:xfrm>
          <a:prstGeom prst="rect">
            <a:avLst/>
          </a:prstGeom>
          <a:solidFill>
            <a:srgbClr val="0845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E1A68E-4885-45C6-AD66-C865D668E886}"/>
              </a:ext>
            </a:extLst>
          </p:cNvPr>
          <p:cNvSpPr/>
          <p:nvPr/>
        </p:nvSpPr>
        <p:spPr>
          <a:xfrm>
            <a:off x="2411985" y="3812861"/>
            <a:ext cx="2914394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rtl="1">
              <a:lnSpc>
                <a:spcPct val="107000"/>
              </a:lnSpc>
              <a:spcAft>
                <a:spcPts val="684"/>
              </a:spcAft>
              <a:buSzPct val="150000"/>
            </a:pPr>
            <a:r>
              <a:rPr lang="fr-MA" sz="1369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fr-MA" sz="136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MA" sz="1369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endParaRPr lang="ar-MA" sz="1369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BA2BA3-3A20-48E2-AE94-D9D62FF72A37}"/>
              </a:ext>
            </a:extLst>
          </p:cNvPr>
          <p:cNvSpPr/>
          <p:nvPr/>
        </p:nvSpPr>
        <p:spPr>
          <a:xfrm>
            <a:off x="2424257" y="1138135"/>
            <a:ext cx="2914394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MA" sz="1369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endParaRPr lang="fr-FR" sz="1369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05CE0DC-1740-4CB7-A7C6-B0E73659B557}"/>
              </a:ext>
            </a:extLst>
          </p:cNvPr>
          <p:cNvSpPr/>
          <p:nvPr/>
        </p:nvSpPr>
        <p:spPr>
          <a:xfrm>
            <a:off x="122270" y="8330001"/>
            <a:ext cx="1992541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5854">
              <a:lnSpc>
                <a:spcPct val="107000"/>
              </a:lnSpc>
              <a:spcAft>
                <a:spcPts val="684"/>
              </a:spcAft>
            </a:pPr>
            <a:r>
              <a:rPr lang="fr-MA" sz="1369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HOBBIES</a:t>
            </a:r>
            <a:endParaRPr lang="fr-FR" sz="1369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3" name="Table 122">
            <a:extLst>
              <a:ext uri="{FF2B5EF4-FFF2-40B4-BE49-F238E27FC236}">
                <a16:creationId xmlns:a16="http://schemas.microsoft.com/office/drawing/2014/main" id="{4ABB13AA-1BD1-4E3F-A249-F12416CFB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90274"/>
              </p:ext>
            </p:extLst>
          </p:nvPr>
        </p:nvGraphicFramePr>
        <p:xfrm>
          <a:off x="269448" y="8689678"/>
          <a:ext cx="1862084" cy="874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084">
                  <a:extLst>
                    <a:ext uri="{9D8B030D-6E8A-4147-A177-3AD203B41FA5}">
                      <a16:colId xmlns:a16="http://schemas.microsoft.com/office/drawing/2014/main" val="1372251140"/>
                    </a:ext>
                  </a:extLst>
                </a:gridCol>
              </a:tblGrid>
              <a:tr h="265687">
                <a:tc>
                  <a:txBody>
                    <a:bodyPr/>
                    <a:lstStyle/>
                    <a:p>
                      <a:pPr marL="171450" indent="-171450" algn="l" defTabSz="400827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MA" sz="1000" b="0" i="1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Mothanna" panose="02000503000000000000" pitchFamily="2" charset="-78"/>
                        </a:rPr>
                        <a:t>Cinéma</a:t>
                      </a:r>
                    </a:p>
                    <a:p>
                      <a:pPr marL="171450" indent="-171450" algn="l" defTabSz="400827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MA" sz="1000" b="0" i="1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Mothanna" panose="02000503000000000000" pitchFamily="2" charset="-78"/>
                        </a:rPr>
                        <a:t>Music</a:t>
                      </a:r>
                    </a:p>
                    <a:p>
                      <a:pPr marL="171450" indent="-171450" algn="l" defTabSz="400827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MA" sz="1000" b="0" i="1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Mothanna" panose="02000503000000000000" pitchFamily="2" charset="-78"/>
                        </a:rPr>
                        <a:t>Games</a:t>
                      </a:r>
                    </a:p>
                    <a:p>
                      <a:pPr marL="171450" indent="-171450" algn="l" defTabSz="400827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MA" sz="1000" b="0" i="1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Mothanna" panose="02000503000000000000" pitchFamily="2" charset="-78"/>
                        </a:rPr>
                        <a:t>Books</a:t>
                      </a:r>
                      <a:endParaRPr lang="fr-FR" sz="1000" b="0" i="1" kern="12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Mothanna" panose="02000503000000000000" pitchFamily="2" charset="-78"/>
                      </a:endParaRPr>
                    </a:p>
                  </a:txBody>
                  <a:tcPr marL="78226" marR="78226" marT="39113" marB="391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89854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62D3907-A2B9-4358-9122-0DE82E7203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0" y="194261"/>
            <a:ext cx="1597741" cy="1597741"/>
          </a:xfrm>
          <a:prstGeom prst="ellipse">
            <a:avLst/>
          </a:prstGeom>
          <a:noFill/>
          <a:ln w="31750" cmpd="sng">
            <a:solidFill>
              <a:schemeClr val="bg1"/>
            </a:solidFill>
            <a:prstDash val="solid"/>
          </a:ln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C3EE4EF-222A-439A-A83F-93A8F5E514FA}"/>
              </a:ext>
            </a:extLst>
          </p:cNvPr>
          <p:cNvSpPr/>
          <p:nvPr/>
        </p:nvSpPr>
        <p:spPr>
          <a:xfrm>
            <a:off x="2371029" y="206049"/>
            <a:ext cx="4474455" cy="533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3200" b="1" dirty="0">
                <a:solidFill>
                  <a:srgbClr val="0845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3200" b="1" i="1" dirty="0">
                <a:solidFill>
                  <a:srgbClr val="0845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JOSEPH</a:t>
            </a:r>
            <a:r>
              <a:rPr lang="fr-FR" sz="3200" b="1" dirty="0">
                <a:solidFill>
                  <a:srgbClr val="0845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3200" b="1" i="1" dirty="0">
                <a:solidFill>
                  <a:srgbClr val="0845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BAHLA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636B6A-2301-4300-8F79-899330FD796D}"/>
              </a:ext>
            </a:extLst>
          </p:cNvPr>
          <p:cNvSpPr/>
          <p:nvPr/>
        </p:nvSpPr>
        <p:spPr>
          <a:xfrm>
            <a:off x="2401397" y="665538"/>
            <a:ext cx="4408092" cy="286459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918" tIns="41459" rIns="82918" bIns="414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725"/>
              </a:spcAft>
            </a:pPr>
            <a:r>
              <a:rPr lang="fr-FR" sz="14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 </a:t>
            </a:r>
            <a:r>
              <a:rPr lang="fr-FR" sz="1400" i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endParaRPr lang="fr-FR" sz="14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 Box 5">
            <a:extLst>
              <a:ext uri="{FF2B5EF4-FFF2-40B4-BE49-F238E27FC236}">
                <a16:creationId xmlns:a16="http://schemas.microsoft.com/office/drawing/2014/main" id="{63FC28B8-52E7-4A21-97A6-8E9008431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95" y="4055503"/>
            <a:ext cx="1825416" cy="2830381"/>
          </a:xfrm>
          <a:prstGeom prst="snip1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18" tIns="41459" rIns="82918" bIns="41459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in a few lines your career path, your key skills for the position and your career goals. This is actually an introduction to your cover letter. Describe in a few lines your career path, your key skills for the position and your career goals. This is actually an introduction to your cover letter. Describe in a few lines your career path, your key skills for the position and your career goals. This is actually an introduction……</a:t>
            </a:r>
            <a:endParaRPr lang="fr-FR" sz="1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599C32E2-D5A1-4812-A9D2-A224007171B6}"/>
              </a:ext>
            </a:extLst>
          </p:cNvPr>
          <p:cNvSpPr/>
          <p:nvPr/>
        </p:nvSpPr>
        <p:spPr>
          <a:xfrm>
            <a:off x="2501991" y="1580156"/>
            <a:ext cx="4343494" cy="209540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18" tIns="41459" rIns="82918" bIns="41459" anchor="t" anchorCtr="0" compatLnSpc="0">
            <a:noAutofit/>
          </a:bodyPr>
          <a:lstStyle/>
          <a:p>
            <a:pPr marL="164108" indent="-164108" fontAlgn="base">
              <a:lnSpc>
                <a:spcPct val="107000"/>
              </a:lnSpc>
              <a:buFont typeface="Wingdings" panose="05000000000000000000" pitchFamily="2" charset="2"/>
              <a:buChar char="§"/>
              <a:tabLst>
                <a:tab pos="164108" algn="l"/>
              </a:tabLst>
            </a:pPr>
            <a:r>
              <a:rPr lang="en-US" sz="1088" i="1" dirty="0">
                <a:solidFill>
                  <a:srgbClr val="2031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LOREX </a:t>
            </a:r>
            <a:r>
              <a:rPr lang="en-US" sz="1088" b="1" i="1" dirty="0">
                <a:solidFill>
                  <a:srgbClr val="0918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en-US" sz="1088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 2014 To Dec 2016</a:t>
            </a:r>
            <a:endParaRPr lang="en-US" sz="1088" b="1" i="1" dirty="0">
              <a:solidFill>
                <a:srgbClr val="0918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088" i="1" dirty="0">
                <a:solidFill>
                  <a:srgbClr val="2031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MASTERS DEGREE</a:t>
            </a:r>
          </a:p>
          <a:p>
            <a:pPr marL="164108"/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is simply dummy text of the printing and typesetting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stry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Lorem Ipsum has been the industry's standard dummy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xt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ever since the 1500s Lorem Ipsum is simply dummy</a:t>
            </a:r>
          </a:p>
          <a:p>
            <a:pPr fontAlgn="base">
              <a:lnSpc>
                <a:spcPct val="107000"/>
              </a:lnSpc>
            </a:pPr>
            <a:endParaRPr lang="en-US" sz="1088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07000"/>
              </a:lnSpc>
            </a:pPr>
            <a:r>
              <a:rPr lang="en-US" sz="1088" i="1" dirty="0">
                <a:solidFill>
                  <a:srgbClr val="2031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LOREX </a:t>
            </a:r>
            <a:r>
              <a:rPr lang="en-US" sz="127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en-US" sz="1088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 2014 To Dec 2016</a:t>
            </a:r>
          </a:p>
          <a:p>
            <a:r>
              <a:rPr lang="en-US" sz="1088" i="1" dirty="0">
                <a:solidFill>
                  <a:srgbClr val="2031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BACHELOR</a:t>
            </a:r>
          </a:p>
          <a:p>
            <a:pPr marL="164108"/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is simply dummy text of the printing and typesetting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stry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Lorem Ipsum has been the industry's standard dummy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xt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ever since the 1500s Lorem Ipsum is simply dummy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0CEA0946-FA7D-45AE-9402-6FE38B1A8BF9}"/>
              </a:ext>
            </a:extLst>
          </p:cNvPr>
          <p:cNvSpPr/>
          <p:nvPr/>
        </p:nvSpPr>
        <p:spPr>
          <a:xfrm>
            <a:off x="2542604" y="4272247"/>
            <a:ext cx="4315396" cy="32587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2918" tIns="41459" rIns="82918" bIns="41459" anchor="t" anchorCtr="0" compatLnSpc="0">
            <a:noAutofit/>
          </a:bodyPr>
          <a:lstStyle/>
          <a:p>
            <a:pPr marL="164108" indent="-164108">
              <a:buFont typeface="Wingdings" panose="05000000000000000000" pitchFamily="2" charset="2"/>
              <a:buChar char="§"/>
            </a:pPr>
            <a:r>
              <a:rPr lang="en-US" sz="1088" i="1" dirty="0">
                <a:solidFill>
                  <a:srgbClr val="2031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 DESIGNER</a:t>
            </a:r>
            <a:endParaRPr lang="fr-FR" sz="952" i="1" dirty="0">
              <a:solidFill>
                <a:srgbClr val="2031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CMYK LTD | Jan 2030 To Dec 2032</a:t>
            </a:r>
          </a:p>
          <a:p>
            <a:pPr marL="164108"/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is simply dummy text of the printing and typesetting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stry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Lorem Ipsum has been the industry's standard dummy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xt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ever since the 1500s Lorem Ipsum is simply dummy</a:t>
            </a:r>
          </a:p>
          <a:p>
            <a:pPr marL="164108"/>
            <a:endParaRPr lang="fr-FR" sz="1088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4108" indent="-164108">
              <a:buFont typeface="Wingdings" panose="05000000000000000000" pitchFamily="2" charset="2"/>
              <a:buChar char="§"/>
            </a:pPr>
            <a:r>
              <a:rPr lang="en-US" sz="1088" i="1" dirty="0">
                <a:solidFill>
                  <a:srgbClr val="2031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 DESIGNER</a:t>
            </a:r>
            <a:endParaRPr lang="fr-FR" sz="952" i="1" dirty="0">
              <a:solidFill>
                <a:srgbClr val="2031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CMYK LTD | Jan 2030 To Dec 2032</a:t>
            </a:r>
          </a:p>
          <a:p>
            <a:pPr marL="164108"/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is simply dummy text of the printing and typesetting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stry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Lorem Ipsum has been the industry's standard dummy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xt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ever since the 1500s Lorem Ipsum is simply dummy</a:t>
            </a:r>
          </a:p>
          <a:p>
            <a:pPr marL="164108"/>
            <a:endParaRPr lang="fr-FR" sz="1088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4108" indent="-164108">
              <a:buFont typeface="Wingdings" panose="05000000000000000000" pitchFamily="2" charset="2"/>
              <a:buChar char="§"/>
            </a:pPr>
            <a:r>
              <a:rPr lang="en-US" sz="1088" i="1" dirty="0">
                <a:solidFill>
                  <a:srgbClr val="20314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 DESIGNER</a:t>
            </a:r>
            <a:endParaRPr lang="fr-FR" sz="952" i="1" dirty="0">
              <a:solidFill>
                <a:srgbClr val="20314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CMYK LTD | Jan 2030 To Dec 2032</a:t>
            </a:r>
          </a:p>
          <a:p>
            <a:pPr marL="164108"/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is simply dummy text of the printing and typesetting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stry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Lorem Ipsum has been the industry's standard dummy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997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xt</a:t>
            </a:r>
            <a:r>
              <a:rPr lang="en-US" sz="997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ever since the 1500s Lorem Ipsum is simply dummy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86A7FF5-4BF6-4FBA-BAB2-2EE05008397B}"/>
              </a:ext>
            </a:extLst>
          </p:cNvPr>
          <p:cNvGrpSpPr/>
          <p:nvPr/>
        </p:nvGrpSpPr>
        <p:grpSpPr>
          <a:xfrm>
            <a:off x="344259" y="1992239"/>
            <a:ext cx="1704574" cy="1461900"/>
            <a:chOff x="4331224" y="2592929"/>
            <a:chExt cx="1704574" cy="1461900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D07093B-9E38-4762-B2FE-9B7E1592F28E}"/>
                </a:ext>
              </a:extLst>
            </p:cNvPr>
            <p:cNvGrpSpPr/>
            <p:nvPr/>
          </p:nvGrpSpPr>
          <p:grpSpPr>
            <a:xfrm>
              <a:off x="4331224" y="2592929"/>
              <a:ext cx="1506858" cy="1171464"/>
              <a:chOff x="1336594" y="891885"/>
              <a:chExt cx="1506858" cy="1171464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9FF82DB-B153-43E9-AFCE-7E08C3133F82}"/>
                  </a:ext>
                </a:extLst>
              </p:cNvPr>
              <p:cNvGrpSpPr/>
              <p:nvPr/>
            </p:nvGrpSpPr>
            <p:grpSpPr>
              <a:xfrm>
                <a:off x="1341479" y="891885"/>
                <a:ext cx="1501973" cy="1171464"/>
                <a:chOff x="1341479" y="891885"/>
                <a:chExt cx="1501973" cy="1171464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87380A9F-6BB8-4422-8F2F-50A05CEAC0AC}"/>
                    </a:ext>
                  </a:extLst>
                </p:cNvPr>
                <p:cNvGrpSpPr/>
                <p:nvPr/>
              </p:nvGrpSpPr>
              <p:grpSpPr>
                <a:xfrm>
                  <a:off x="1676466" y="926823"/>
                  <a:ext cx="1166986" cy="1119911"/>
                  <a:chOff x="142660" y="929043"/>
                  <a:chExt cx="1166986" cy="1119911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578A6A93-105C-49B1-970D-84338D980F14}"/>
                      </a:ext>
                    </a:extLst>
                  </p:cNvPr>
                  <p:cNvSpPr/>
                  <p:nvPr/>
                </p:nvSpPr>
                <p:spPr>
                  <a:xfrm>
                    <a:off x="142660" y="1892373"/>
                    <a:ext cx="888064" cy="156581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rtl="1">
                      <a:lnSpc>
                        <a:spcPct val="107000"/>
                      </a:lnSpc>
                      <a:spcAft>
                        <a:spcPts val="684"/>
                      </a:spcAft>
                    </a:pPr>
                    <a:r>
                      <a:rPr lang="fr-MA" sz="1000" i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Rabat, Morocco</a:t>
                    </a:r>
                    <a:endParaRPr lang="fr-FR" sz="1000" i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600D8D3B-9996-4CFF-A486-7565D503CDF3}"/>
                      </a:ext>
                    </a:extLst>
                  </p:cNvPr>
                  <p:cNvSpPr/>
                  <p:nvPr/>
                </p:nvSpPr>
                <p:spPr>
                  <a:xfrm>
                    <a:off x="142660" y="929043"/>
                    <a:ext cx="987450" cy="153888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000" i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00212600000000</a:t>
                    </a:r>
                    <a:endParaRPr lang="en-US" sz="1050" i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45112ABE-559A-4E4B-8FA1-BBB76FA37373}"/>
                      </a:ext>
                    </a:extLst>
                  </p:cNvPr>
                  <p:cNvSpPr/>
                  <p:nvPr/>
                </p:nvSpPr>
                <p:spPr>
                  <a:xfrm>
                    <a:off x="142660" y="1254604"/>
                    <a:ext cx="1166986" cy="153888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000" i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info@bestfreecv.com</a:t>
                    </a:r>
                    <a:endParaRPr lang="fr-FR" sz="1000" i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A7BA6C1D-1CF9-4DB7-AF69-F920D676CE7B}"/>
                      </a:ext>
                    </a:extLst>
                  </p:cNvPr>
                  <p:cNvSpPr/>
                  <p:nvPr/>
                </p:nvSpPr>
                <p:spPr>
                  <a:xfrm>
                    <a:off x="142660" y="1566861"/>
                    <a:ext cx="1146148" cy="153888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000" i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www.bestfreecv.com</a:t>
                    </a:r>
                    <a:endParaRPr lang="fr-FR" sz="1000" i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endParaRPr>
                  </a:p>
                </p:txBody>
              </p:sp>
            </p:grpSp>
            <p:sp>
              <p:nvSpPr>
                <p:cNvPr id="92" name="شكل حر 78">
                  <a:extLst>
                    <a:ext uri="{FF2B5EF4-FFF2-40B4-BE49-F238E27FC236}">
                      <a16:creationId xmlns:a16="http://schemas.microsoft.com/office/drawing/2014/main" id="{0CB9006E-C69B-436F-8485-14CD898C4F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73599" y="1864491"/>
                  <a:ext cx="131694" cy="198858"/>
                </a:xfrm>
                <a:custGeom>
                  <a:avLst/>
                  <a:gdLst>
                    <a:gd name="connsiteX0" fmla="*/ 1316986 w 2647950"/>
                    <a:gd name="connsiteY0" fmla="*/ 704850 h 3976070"/>
                    <a:gd name="connsiteX1" fmla="*/ 776597 w 2647950"/>
                    <a:gd name="connsiteY1" fmla="*/ 1245239 h 3976070"/>
                    <a:gd name="connsiteX2" fmla="*/ 1316986 w 2647950"/>
                    <a:gd name="connsiteY2" fmla="*/ 1785628 h 3976070"/>
                    <a:gd name="connsiteX3" fmla="*/ 1857375 w 2647950"/>
                    <a:gd name="connsiteY3" fmla="*/ 1245239 h 3976070"/>
                    <a:gd name="connsiteX4" fmla="*/ 1316986 w 2647950"/>
                    <a:gd name="connsiteY4" fmla="*/ 704850 h 3976070"/>
                    <a:gd name="connsiteX5" fmla="*/ 1323975 w 2647950"/>
                    <a:gd name="connsiteY5" fmla="*/ 0 h 3976070"/>
                    <a:gd name="connsiteX6" fmla="*/ 2647950 w 2647950"/>
                    <a:gd name="connsiteY6" fmla="*/ 1323975 h 3976070"/>
                    <a:gd name="connsiteX7" fmla="*/ 2421836 w 2647950"/>
                    <a:gd name="connsiteY7" fmla="*/ 2064222 h 3976070"/>
                    <a:gd name="connsiteX8" fmla="*/ 2358543 w 2647950"/>
                    <a:gd name="connsiteY8" fmla="*/ 2148863 h 3976070"/>
                    <a:gd name="connsiteX9" fmla="*/ 1334733 w 2647950"/>
                    <a:gd name="connsiteY9" fmla="*/ 3976070 h 3976070"/>
                    <a:gd name="connsiteX10" fmla="*/ 273757 w 2647950"/>
                    <a:gd name="connsiteY10" fmla="*/ 2127934 h 3976070"/>
                    <a:gd name="connsiteX11" fmla="*/ 226114 w 2647950"/>
                    <a:gd name="connsiteY11" fmla="*/ 2064222 h 3976070"/>
                    <a:gd name="connsiteX12" fmla="*/ 0 w 2647950"/>
                    <a:gd name="connsiteY12" fmla="*/ 1323975 h 3976070"/>
                    <a:gd name="connsiteX13" fmla="*/ 1323975 w 2647950"/>
                    <a:gd name="connsiteY13" fmla="*/ 0 h 397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47950" h="3976070">
                      <a:moveTo>
                        <a:pt x="1316986" y="704850"/>
                      </a:moveTo>
                      <a:cubicBezTo>
                        <a:pt x="1018537" y="704850"/>
                        <a:pt x="776597" y="946790"/>
                        <a:pt x="776597" y="1245239"/>
                      </a:cubicBezTo>
                      <a:cubicBezTo>
                        <a:pt x="776597" y="1543688"/>
                        <a:pt x="1018537" y="1785628"/>
                        <a:pt x="1316986" y="1785628"/>
                      </a:cubicBezTo>
                      <a:cubicBezTo>
                        <a:pt x="1615435" y="1785628"/>
                        <a:pt x="1857375" y="1543688"/>
                        <a:pt x="1857375" y="1245239"/>
                      </a:cubicBezTo>
                      <a:cubicBezTo>
                        <a:pt x="1857375" y="946790"/>
                        <a:pt x="1615435" y="704850"/>
                        <a:pt x="1316986" y="704850"/>
                      </a:cubicBezTo>
                      <a:close/>
                      <a:moveTo>
                        <a:pt x="1323975" y="0"/>
                      </a:moveTo>
                      <a:cubicBezTo>
                        <a:pt x="2055186" y="0"/>
                        <a:pt x="2647950" y="592764"/>
                        <a:pt x="2647950" y="1323975"/>
                      </a:cubicBezTo>
                      <a:cubicBezTo>
                        <a:pt x="2647950" y="1598179"/>
                        <a:pt x="2564593" y="1852914"/>
                        <a:pt x="2421836" y="2064222"/>
                      </a:cubicBezTo>
                      <a:lnTo>
                        <a:pt x="2358543" y="2148863"/>
                      </a:lnTo>
                      <a:lnTo>
                        <a:pt x="1334733" y="3976070"/>
                      </a:lnTo>
                      <a:lnTo>
                        <a:pt x="273757" y="2127934"/>
                      </a:lnTo>
                      <a:lnTo>
                        <a:pt x="226114" y="2064222"/>
                      </a:lnTo>
                      <a:cubicBezTo>
                        <a:pt x="83358" y="1852914"/>
                        <a:pt x="0" y="1598179"/>
                        <a:pt x="0" y="1323975"/>
                      </a:cubicBezTo>
                      <a:cubicBezTo>
                        <a:pt x="0" y="592764"/>
                        <a:pt x="592764" y="0"/>
                        <a:pt x="13239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MA" sz="2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شكل حر 85">
                  <a:extLst>
                    <a:ext uri="{FF2B5EF4-FFF2-40B4-BE49-F238E27FC236}">
                      <a16:creationId xmlns:a16="http://schemas.microsoft.com/office/drawing/2014/main" id="{D31312D1-BF1B-4A8F-9DD1-456442795E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41479" y="1256455"/>
                  <a:ext cx="185933" cy="132573"/>
                </a:xfrm>
                <a:custGeom>
                  <a:avLst/>
                  <a:gdLst>
                    <a:gd name="connsiteX0" fmla="*/ 3316236 w 8372474"/>
                    <a:gd name="connsiteY0" fmla="*/ 3531540 h 5981701"/>
                    <a:gd name="connsiteX1" fmla="*/ 1307076 w 8372474"/>
                    <a:gd name="connsiteY1" fmla="*/ 5537782 h 5981701"/>
                    <a:gd name="connsiteX2" fmla="*/ 7035211 w 8372474"/>
                    <a:gd name="connsiteY2" fmla="*/ 5534939 h 5981701"/>
                    <a:gd name="connsiteX3" fmla="*/ 5064612 w 8372474"/>
                    <a:gd name="connsiteY3" fmla="*/ 3558654 h 5981701"/>
                    <a:gd name="connsiteX4" fmla="*/ 4317667 w 8372474"/>
                    <a:gd name="connsiteY4" fmla="*/ 4306522 h 5981701"/>
                    <a:gd name="connsiteX5" fmla="*/ 4091217 w 8372474"/>
                    <a:gd name="connsiteY5" fmla="*/ 4308903 h 5981701"/>
                    <a:gd name="connsiteX6" fmla="*/ 7887285 w 8372474"/>
                    <a:gd name="connsiteY6" fmla="*/ 736631 h 5981701"/>
                    <a:gd name="connsiteX7" fmla="*/ 5379748 w 8372474"/>
                    <a:gd name="connsiteY7" fmla="*/ 3243523 h 5981701"/>
                    <a:gd name="connsiteX8" fmla="*/ 7665088 w 8372474"/>
                    <a:gd name="connsiteY8" fmla="*/ 5527516 h 5981701"/>
                    <a:gd name="connsiteX9" fmla="*/ 7884020 w 8372474"/>
                    <a:gd name="connsiteY9" fmla="*/ 5078798 h 5981701"/>
                    <a:gd name="connsiteX10" fmla="*/ 7887285 w 8372474"/>
                    <a:gd name="connsiteY10" fmla="*/ 736631 h 5981701"/>
                    <a:gd name="connsiteX11" fmla="*/ 494711 w 8372474"/>
                    <a:gd name="connsiteY11" fmla="*/ 712818 h 5981701"/>
                    <a:gd name="connsiteX12" fmla="*/ 497974 w 8372474"/>
                    <a:gd name="connsiteY12" fmla="*/ 5054986 h 5981701"/>
                    <a:gd name="connsiteX13" fmla="*/ 716862 w 8372474"/>
                    <a:gd name="connsiteY13" fmla="*/ 5503704 h 5981701"/>
                    <a:gd name="connsiteX14" fmla="*/ 3001739 w 8372474"/>
                    <a:gd name="connsiteY14" fmla="*/ 3219711 h 5981701"/>
                    <a:gd name="connsiteX15" fmla="*/ 881060 w 8372474"/>
                    <a:gd name="connsiteY15" fmla="*/ 472017 h 5981701"/>
                    <a:gd name="connsiteX16" fmla="*/ 4067173 w 8372474"/>
                    <a:gd name="connsiteY16" fmla="*/ 3655748 h 5981701"/>
                    <a:gd name="connsiteX17" fmla="*/ 4212429 w 8372474"/>
                    <a:gd name="connsiteY17" fmla="*/ 3729567 h 5981701"/>
                    <a:gd name="connsiteX18" fmla="*/ 4348161 w 8372474"/>
                    <a:gd name="connsiteY18" fmla="*/ 3641461 h 5981701"/>
                    <a:gd name="connsiteX19" fmla="*/ 7519985 w 8372474"/>
                    <a:gd name="connsiteY19" fmla="*/ 472017 h 5981701"/>
                    <a:gd name="connsiteX20" fmla="*/ 892290 w 8372474"/>
                    <a:gd name="connsiteY20" fmla="*/ 0 h 5981701"/>
                    <a:gd name="connsiteX21" fmla="*/ 7480184 w 8372474"/>
                    <a:gd name="connsiteY21" fmla="*/ 0 h 5981701"/>
                    <a:gd name="connsiteX22" fmla="*/ 8372474 w 8372474"/>
                    <a:gd name="connsiteY22" fmla="*/ 892290 h 5981701"/>
                    <a:gd name="connsiteX23" fmla="*/ 8372474 w 8372474"/>
                    <a:gd name="connsiteY23" fmla="*/ 5089411 h 5981701"/>
                    <a:gd name="connsiteX24" fmla="*/ 7480184 w 8372474"/>
                    <a:gd name="connsiteY24" fmla="*/ 5981701 h 5981701"/>
                    <a:gd name="connsiteX25" fmla="*/ 892290 w 8372474"/>
                    <a:gd name="connsiteY25" fmla="*/ 5981701 h 5981701"/>
                    <a:gd name="connsiteX26" fmla="*/ 0 w 8372474"/>
                    <a:gd name="connsiteY26" fmla="*/ 5089411 h 5981701"/>
                    <a:gd name="connsiteX27" fmla="*/ 0 w 8372474"/>
                    <a:gd name="connsiteY27" fmla="*/ 892290 h 5981701"/>
                    <a:gd name="connsiteX28" fmla="*/ 892290 w 8372474"/>
                    <a:gd name="connsiteY28" fmla="*/ 0 h 5981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8372474" h="5981701">
                      <a:moveTo>
                        <a:pt x="3316236" y="3531540"/>
                      </a:moveTo>
                      <a:lnTo>
                        <a:pt x="1307076" y="5537782"/>
                      </a:lnTo>
                      <a:lnTo>
                        <a:pt x="7035211" y="5534939"/>
                      </a:lnTo>
                      <a:lnTo>
                        <a:pt x="5064612" y="3558654"/>
                      </a:lnTo>
                      <a:lnTo>
                        <a:pt x="4317667" y="4306522"/>
                      </a:lnTo>
                      <a:cubicBezTo>
                        <a:pt x="4246947" y="4383516"/>
                        <a:pt x="4152413" y="4365259"/>
                        <a:pt x="4091217" y="4308903"/>
                      </a:cubicBezTo>
                      <a:close/>
                      <a:moveTo>
                        <a:pt x="7887285" y="736631"/>
                      </a:moveTo>
                      <a:lnTo>
                        <a:pt x="5379748" y="3243523"/>
                      </a:lnTo>
                      <a:lnTo>
                        <a:pt x="7665088" y="5527516"/>
                      </a:lnTo>
                      <a:cubicBezTo>
                        <a:pt x="7783318" y="5489862"/>
                        <a:pt x="7896785" y="5392677"/>
                        <a:pt x="7884020" y="5078798"/>
                      </a:cubicBezTo>
                      <a:cubicBezTo>
                        <a:pt x="7877170" y="3582196"/>
                        <a:pt x="7894135" y="2233232"/>
                        <a:pt x="7887285" y="736631"/>
                      </a:cubicBezTo>
                      <a:close/>
                      <a:moveTo>
                        <a:pt x="494711" y="712818"/>
                      </a:moveTo>
                      <a:cubicBezTo>
                        <a:pt x="487861" y="2209420"/>
                        <a:pt x="504824" y="3558384"/>
                        <a:pt x="497974" y="5054986"/>
                      </a:cubicBezTo>
                      <a:cubicBezTo>
                        <a:pt x="485212" y="5368865"/>
                        <a:pt x="598656" y="5466050"/>
                        <a:pt x="716862" y="5503704"/>
                      </a:cubicBezTo>
                      <a:lnTo>
                        <a:pt x="3001739" y="3219711"/>
                      </a:lnTo>
                      <a:close/>
                      <a:moveTo>
                        <a:pt x="881060" y="472017"/>
                      </a:moveTo>
                      <a:lnTo>
                        <a:pt x="4067173" y="3655748"/>
                      </a:lnTo>
                      <a:cubicBezTo>
                        <a:pt x="4101304" y="3685117"/>
                        <a:pt x="4099716" y="3719248"/>
                        <a:pt x="4212429" y="3729567"/>
                      </a:cubicBezTo>
                      <a:cubicBezTo>
                        <a:pt x="4298154" y="3712104"/>
                        <a:pt x="4312442" y="3685118"/>
                        <a:pt x="4348161" y="3641461"/>
                      </a:cubicBezTo>
                      <a:lnTo>
                        <a:pt x="7519985" y="472017"/>
                      </a:lnTo>
                      <a:close/>
                      <a:moveTo>
                        <a:pt x="892290" y="0"/>
                      </a:moveTo>
                      <a:lnTo>
                        <a:pt x="7480184" y="0"/>
                      </a:lnTo>
                      <a:cubicBezTo>
                        <a:pt x="7972982" y="0"/>
                        <a:pt x="8372474" y="399492"/>
                        <a:pt x="8372474" y="892290"/>
                      </a:cubicBezTo>
                      <a:lnTo>
                        <a:pt x="8372474" y="5089411"/>
                      </a:lnTo>
                      <a:cubicBezTo>
                        <a:pt x="8372474" y="5582209"/>
                        <a:pt x="7972982" y="5981701"/>
                        <a:pt x="7480184" y="5981701"/>
                      </a:cubicBezTo>
                      <a:lnTo>
                        <a:pt x="892290" y="5981701"/>
                      </a:lnTo>
                      <a:cubicBezTo>
                        <a:pt x="399492" y="5981701"/>
                        <a:pt x="0" y="5582209"/>
                        <a:pt x="0" y="5089411"/>
                      </a:cubicBezTo>
                      <a:lnTo>
                        <a:pt x="0" y="892290"/>
                      </a:lnTo>
                      <a:cubicBezTo>
                        <a:pt x="0" y="399492"/>
                        <a:pt x="399492" y="0"/>
                        <a:pt x="89229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fr-MA" sz="28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2A233C98-BDBD-4CE8-A405-1D771D218C2C}"/>
                    </a:ext>
                  </a:extLst>
                </p:cNvPr>
                <p:cNvSpPr/>
                <p:nvPr/>
              </p:nvSpPr>
              <p:spPr>
                <a:xfrm>
                  <a:off x="1342588" y="891885"/>
                  <a:ext cx="198858" cy="198858"/>
                </a:xfrm>
                <a:custGeom>
                  <a:avLst/>
                  <a:gdLst>
                    <a:gd name="connsiteX0" fmla="*/ 67377 w 108660"/>
                    <a:gd name="connsiteY0" fmla="*/ 71902 h 115365"/>
                    <a:gd name="connsiteX1" fmla="*/ 70853 w 108660"/>
                    <a:gd name="connsiteY1" fmla="*/ 73629 h 115365"/>
                    <a:gd name="connsiteX2" fmla="*/ 86114 w 108660"/>
                    <a:gd name="connsiteY2" fmla="*/ 100034 h 115365"/>
                    <a:gd name="connsiteX3" fmla="*/ 84836 w 108660"/>
                    <a:gd name="connsiteY3" fmla="*/ 104841 h 115365"/>
                    <a:gd name="connsiteX4" fmla="*/ 76774 w 108660"/>
                    <a:gd name="connsiteY4" fmla="*/ 109523 h 115365"/>
                    <a:gd name="connsiteX5" fmla="*/ 71978 w 108660"/>
                    <a:gd name="connsiteY5" fmla="*/ 108243 h 115365"/>
                    <a:gd name="connsiteX6" fmla="*/ 56717 w 108660"/>
                    <a:gd name="connsiteY6" fmla="*/ 81838 h 115365"/>
                    <a:gd name="connsiteX7" fmla="*/ 57995 w 108660"/>
                    <a:gd name="connsiteY7" fmla="*/ 77031 h 115365"/>
                    <a:gd name="connsiteX8" fmla="*/ 66057 w 108660"/>
                    <a:gd name="connsiteY8" fmla="*/ 72349 h 115365"/>
                    <a:gd name="connsiteX9" fmla="*/ 67377 w 108660"/>
                    <a:gd name="connsiteY9" fmla="*/ 71902 h 115365"/>
                    <a:gd name="connsiteX10" fmla="*/ 90660 w 108660"/>
                    <a:gd name="connsiteY10" fmla="*/ 11963 h 115365"/>
                    <a:gd name="connsiteX11" fmla="*/ 108660 w 108660"/>
                    <a:gd name="connsiteY11" fmla="*/ 29963 h 115365"/>
                    <a:gd name="connsiteX12" fmla="*/ 90660 w 108660"/>
                    <a:gd name="connsiteY12" fmla="*/ 47963 h 115365"/>
                    <a:gd name="connsiteX13" fmla="*/ 72660 w 108660"/>
                    <a:gd name="connsiteY13" fmla="*/ 29963 h 115365"/>
                    <a:gd name="connsiteX14" fmla="*/ 90660 w 108660"/>
                    <a:gd name="connsiteY14" fmla="*/ 11963 h 115365"/>
                    <a:gd name="connsiteX15" fmla="*/ 12883 w 108660"/>
                    <a:gd name="connsiteY15" fmla="*/ 10583 h 115365"/>
                    <a:gd name="connsiteX16" fmla="*/ 28856 w 108660"/>
                    <a:gd name="connsiteY16" fmla="*/ 38492 h 115365"/>
                    <a:gd name="connsiteX17" fmla="*/ 29670 w 108660"/>
                    <a:gd name="connsiteY17" fmla="*/ 68633 h 115365"/>
                    <a:gd name="connsiteX18" fmla="*/ 54537 w 108660"/>
                    <a:gd name="connsiteY18" fmla="*/ 82872 h 115365"/>
                    <a:gd name="connsiteX19" fmla="*/ 70535 w 108660"/>
                    <a:gd name="connsiteY19" fmla="*/ 110710 h 115365"/>
                    <a:gd name="connsiteX20" fmla="*/ 56894 w 108660"/>
                    <a:gd name="connsiteY20" fmla="*/ 115365 h 115365"/>
                    <a:gd name="connsiteX21" fmla="*/ 45294 w 108660"/>
                    <a:gd name="connsiteY21" fmla="*/ 110850 h 115365"/>
                    <a:gd name="connsiteX22" fmla="*/ 20 w 108660"/>
                    <a:gd name="connsiteY22" fmla="*/ 26785 h 115365"/>
                    <a:gd name="connsiteX23" fmla="*/ 3356 w 108660"/>
                    <a:gd name="connsiteY23" fmla="*/ 17711 h 115365"/>
                    <a:gd name="connsiteX24" fmla="*/ 12883 w 108660"/>
                    <a:gd name="connsiteY24" fmla="*/ 10583 h 115365"/>
                    <a:gd name="connsiteX25" fmla="*/ 26146 w 108660"/>
                    <a:gd name="connsiteY25" fmla="*/ 27 h 115365"/>
                    <a:gd name="connsiteX26" fmla="*/ 29622 w 108660"/>
                    <a:gd name="connsiteY26" fmla="*/ 1755 h 115365"/>
                    <a:gd name="connsiteX27" fmla="*/ 44882 w 108660"/>
                    <a:gd name="connsiteY27" fmla="*/ 28160 h 115365"/>
                    <a:gd name="connsiteX28" fmla="*/ 43605 w 108660"/>
                    <a:gd name="connsiteY28" fmla="*/ 32967 h 115365"/>
                    <a:gd name="connsiteX29" fmla="*/ 35542 w 108660"/>
                    <a:gd name="connsiteY29" fmla="*/ 37649 h 115365"/>
                    <a:gd name="connsiteX30" fmla="*/ 30747 w 108660"/>
                    <a:gd name="connsiteY30" fmla="*/ 36368 h 115365"/>
                    <a:gd name="connsiteX31" fmla="*/ 15486 w 108660"/>
                    <a:gd name="connsiteY31" fmla="*/ 9963 h 115365"/>
                    <a:gd name="connsiteX32" fmla="*/ 16764 w 108660"/>
                    <a:gd name="connsiteY32" fmla="*/ 5156 h 115365"/>
                    <a:gd name="connsiteX33" fmla="*/ 24826 w 108660"/>
                    <a:gd name="connsiteY33" fmla="*/ 474 h 115365"/>
                    <a:gd name="connsiteX34" fmla="*/ 26146 w 108660"/>
                    <a:gd name="connsiteY34" fmla="*/ 27 h 115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08660" h="115365">
                      <a:moveTo>
                        <a:pt x="67377" y="71902"/>
                      </a:moveTo>
                      <a:cubicBezTo>
                        <a:pt x="68734" y="71731"/>
                        <a:pt x="70124" y="72369"/>
                        <a:pt x="70853" y="73629"/>
                      </a:cubicBezTo>
                      <a:lnTo>
                        <a:pt x="86114" y="100034"/>
                      </a:lnTo>
                      <a:cubicBezTo>
                        <a:pt x="87085" y="101715"/>
                        <a:pt x="86513" y="103867"/>
                        <a:pt x="84836" y="104841"/>
                      </a:cubicBezTo>
                      <a:lnTo>
                        <a:pt x="76774" y="109523"/>
                      </a:lnTo>
                      <a:cubicBezTo>
                        <a:pt x="75097" y="110497"/>
                        <a:pt x="72950" y="109924"/>
                        <a:pt x="71978" y="108243"/>
                      </a:cubicBezTo>
                      <a:lnTo>
                        <a:pt x="56717" y="81838"/>
                      </a:lnTo>
                      <a:cubicBezTo>
                        <a:pt x="55746" y="80157"/>
                        <a:pt x="56318" y="78005"/>
                        <a:pt x="57995" y="77031"/>
                      </a:cubicBezTo>
                      <a:lnTo>
                        <a:pt x="66057" y="72349"/>
                      </a:lnTo>
                      <a:cubicBezTo>
                        <a:pt x="66477" y="72106"/>
                        <a:pt x="66925" y="71959"/>
                        <a:pt x="67377" y="71902"/>
                      </a:cubicBezTo>
                      <a:close/>
                      <a:moveTo>
                        <a:pt x="90660" y="11963"/>
                      </a:moveTo>
                      <a:cubicBezTo>
                        <a:pt x="100601" y="11963"/>
                        <a:pt x="108660" y="20022"/>
                        <a:pt x="108660" y="29963"/>
                      </a:cubicBezTo>
                      <a:cubicBezTo>
                        <a:pt x="108660" y="39904"/>
                        <a:pt x="100601" y="47963"/>
                        <a:pt x="90660" y="47963"/>
                      </a:cubicBezTo>
                      <a:cubicBezTo>
                        <a:pt x="80719" y="47963"/>
                        <a:pt x="72660" y="39904"/>
                        <a:pt x="72660" y="29963"/>
                      </a:cubicBezTo>
                      <a:cubicBezTo>
                        <a:pt x="72660" y="20022"/>
                        <a:pt x="80719" y="11963"/>
                        <a:pt x="90660" y="11963"/>
                      </a:cubicBezTo>
                      <a:close/>
                      <a:moveTo>
                        <a:pt x="12883" y="10583"/>
                      </a:moveTo>
                      <a:lnTo>
                        <a:pt x="28856" y="38492"/>
                      </a:lnTo>
                      <a:cubicBezTo>
                        <a:pt x="19525" y="44628"/>
                        <a:pt x="25413" y="61107"/>
                        <a:pt x="29670" y="68633"/>
                      </a:cubicBezTo>
                      <a:cubicBezTo>
                        <a:pt x="34137" y="76158"/>
                        <a:pt x="44638" y="88577"/>
                        <a:pt x="54537" y="82872"/>
                      </a:cubicBezTo>
                      <a:lnTo>
                        <a:pt x="70535" y="110710"/>
                      </a:lnTo>
                      <a:cubicBezTo>
                        <a:pt x="62330" y="115705"/>
                        <a:pt x="59819" y="115213"/>
                        <a:pt x="56894" y="115365"/>
                      </a:cubicBezTo>
                      <a:cubicBezTo>
                        <a:pt x="52780" y="115307"/>
                        <a:pt x="47969" y="112616"/>
                        <a:pt x="45294" y="110850"/>
                      </a:cubicBezTo>
                      <a:cubicBezTo>
                        <a:pt x="32483" y="102989"/>
                        <a:pt x="-936" y="61099"/>
                        <a:pt x="20" y="26785"/>
                      </a:cubicBezTo>
                      <a:cubicBezTo>
                        <a:pt x="137" y="22672"/>
                        <a:pt x="1794" y="19675"/>
                        <a:pt x="3356" y="17711"/>
                      </a:cubicBezTo>
                      <a:cubicBezTo>
                        <a:pt x="5476" y="15116"/>
                        <a:pt x="9518" y="12492"/>
                        <a:pt x="12883" y="10583"/>
                      </a:cubicBezTo>
                      <a:close/>
                      <a:moveTo>
                        <a:pt x="26146" y="27"/>
                      </a:moveTo>
                      <a:cubicBezTo>
                        <a:pt x="27503" y="-144"/>
                        <a:pt x="28893" y="494"/>
                        <a:pt x="29622" y="1755"/>
                      </a:cubicBezTo>
                      <a:lnTo>
                        <a:pt x="44882" y="28160"/>
                      </a:lnTo>
                      <a:cubicBezTo>
                        <a:pt x="45854" y="29841"/>
                        <a:pt x="45282" y="31993"/>
                        <a:pt x="43605" y="32967"/>
                      </a:cubicBezTo>
                      <a:lnTo>
                        <a:pt x="35542" y="37649"/>
                      </a:lnTo>
                      <a:cubicBezTo>
                        <a:pt x="33866" y="38622"/>
                        <a:pt x="31719" y="38049"/>
                        <a:pt x="30747" y="36368"/>
                      </a:cubicBezTo>
                      <a:lnTo>
                        <a:pt x="15486" y="9963"/>
                      </a:lnTo>
                      <a:cubicBezTo>
                        <a:pt x="14515" y="8282"/>
                        <a:pt x="15087" y="6130"/>
                        <a:pt x="16764" y="5156"/>
                      </a:cubicBezTo>
                      <a:lnTo>
                        <a:pt x="24826" y="474"/>
                      </a:lnTo>
                      <a:cubicBezTo>
                        <a:pt x="25245" y="231"/>
                        <a:pt x="25694" y="84"/>
                        <a:pt x="26146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MA" sz="28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0" name="شكل حر 62">
                <a:extLst>
                  <a:ext uri="{FF2B5EF4-FFF2-40B4-BE49-F238E27FC236}">
                    <a16:creationId xmlns:a16="http://schemas.microsoft.com/office/drawing/2014/main" id="{E10591AC-12C1-4EDA-B5E2-67E59E82B13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1336594" y="1531940"/>
                <a:ext cx="201530" cy="198858"/>
              </a:xfrm>
              <a:custGeom>
                <a:avLst/>
                <a:gdLst>
                  <a:gd name="connsiteX0" fmla="*/ 359188 w 1477433"/>
                  <a:gd name="connsiteY0" fmla="*/ 970868 h 1452491"/>
                  <a:gd name="connsiteX1" fmla="*/ 360492 w 1477433"/>
                  <a:gd name="connsiteY1" fmla="*/ 978484 h 1452491"/>
                  <a:gd name="connsiteX2" fmla="*/ 490553 w 1477433"/>
                  <a:gd name="connsiteY2" fmla="*/ 1259435 h 1452491"/>
                  <a:gd name="connsiteX3" fmla="*/ 520735 w 1477433"/>
                  <a:gd name="connsiteY3" fmla="*/ 1294041 h 1452491"/>
                  <a:gd name="connsiteX4" fmla="*/ 448424 w 1477433"/>
                  <a:gd name="connsiteY4" fmla="*/ 1262166 h 1452491"/>
                  <a:gd name="connsiteX5" fmla="*/ 185253 w 1477433"/>
                  <a:gd name="connsiteY5" fmla="*/ 981504 h 1452491"/>
                  <a:gd name="connsiteX6" fmla="*/ 181110 w 1477433"/>
                  <a:gd name="connsiteY6" fmla="*/ 970868 h 1452491"/>
                  <a:gd name="connsiteX7" fmla="*/ 685878 w 1477433"/>
                  <a:gd name="connsiteY7" fmla="*/ 970868 h 1452491"/>
                  <a:gd name="connsiteX8" fmla="*/ 685878 w 1477433"/>
                  <a:gd name="connsiteY8" fmla="*/ 1328926 h 1452491"/>
                  <a:gd name="connsiteX9" fmla="*/ 638058 w 1477433"/>
                  <a:gd name="connsiteY9" fmla="*/ 1285671 h 1452491"/>
                  <a:gd name="connsiteX10" fmla="*/ 467183 w 1477433"/>
                  <a:gd name="connsiteY10" fmla="*/ 973985 h 1452491"/>
                  <a:gd name="connsiteX11" fmla="*/ 466594 w 1477433"/>
                  <a:gd name="connsiteY11" fmla="*/ 970868 h 1452491"/>
                  <a:gd name="connsiteX12" fmla="*/ 1002381 w 1477433"/>
                  <a:gd name="connsiteY12" fmla="*/ 970868 h 1452491"/>
                  <a:gd name="connsiteX13" fmla="*/ 984353 w 1477433"/>
                  <a:gd name="connsiteY13" fmla="*/ 1048524 h 1452491"/>
                  <a:gd name="connsiteX14" fmla="*/ 858010 w 1477433"/>
                  <a:gd name="connsiteY14" fmla="*/ 1285671 h 1452491"/>
                  <a:gd name="connsiteX15" fmla="*/ 809510 w 1477433"/>
                  <a:gd name="connsiteY15" fmla="*/ 1337430 h 1452491"/>
                  <a:gd name="connsiteX16" fmla="*/ 803387 w 1477433"/>
                  <a:gd name="connsiteY16" fmla="*/ 1338858 h 1452491"/>
                  <a:gd name="connsiteX17" fmla="*/ 790534 w 1477433"/>
                  <a:gd name="connsiteY17" fmla="*/ 1341003 h 1452491"/>
                  <a:gd name="connsiteX18" fmla="*/ 790534 w 1477433"/>
                  <a:gd name="connsiteY18" fmla="*/ 970868 h 1452491"/>
                  <a:gd name="connsiteX19" fmla="*/ 1298864 w 1477433"/>
                  <a:gd name="connsiteY19" fmla="*/ 970868 h 1452491"/>
                  <a:gd name="connsiteX20" fmla="*/ 1289246 w 1477433"/>
                  <a:gd name="connsiteY20" fmla="*/ 993620 h 1452491"/>
                  <a:gd name="connsiteX21" fmla="*/ 975561 w 1477433"/>
                  <a:gd name="connsiteY21" fmla="*/ 1284032 h 1452491"/>
                  <a:gd name="connsiteX22" fmla="*/ 960431 w 1477433"/>
                  <a:gd name="connsiteY22" fmla="*/ 1290007 h 1452491"/>
                  <a:gd name="connsiteX23" fmla="*/ 983030 w 1477433"/>
                  <a:gd name="connsiteY23" fmla="*/ 1259435 h 1452491"/>
                  <a:gd name="connsiteX24" fmla="*/ 1093266 w 1477433"/>
                  <a:gd name="connsiteY24" fmla="*/ 978484 h 1452491"/>
                  <a:gd name="connsiteX25" fmla="*/ 1094516 w 1477433"/>
                  <a:gd name="connsiteY25" fmla="*/ 970868 h 1452491"/>
                  <a:gd name="connsiteX26" fmla="*/ 335094 w 1477433"/>
                  <a:gd name="connsiteY26" fmla="*/ 594409 h 1452491"/>
                  <a:gd name="connsiteX27" fmla="*/ 333931 w 1477433"/>
                  <a:gd name="connsiteY27" fmla="*/ 602627 h 1452491"/>
                  <a:gd name="connsiteX28" fmla="*/ 328262 w 1477433"/>
                  <a:gd name="connsiteY28" fmla="*/ 701606 h 1452491"/>
                  <a:gd name="connsiteX29" fmla="*/ 336293 w 1477433"/>
                  <a:gd name="connsiteY29" fmla="*/ 837085 h 1452491"/>
                  <a:gd name="connsiteX30" fmla="*/ 341365 w 1477433"/>
                  <a:gd name="connsiteY30" fmla="*/ 866719 h 1452491"/>
                  <a:gd name="connsiteX31" fmla="*/ 145665 w 1477433"/>
                  <a:gd name="connsiteY31" fmla="*/ 866719 h 1452491"/>
                  <a:gd name="connsiteX32" fmla="*/ 134094 w 1477433"/>
                  <a:gd name="connsiteY32" fmla="*/ 822480 h 1452491"/>
                  <a:gd name="connsiteX33" fmla="*/ 119096 w 1477433"/>
                  <a:gd name="connsiteY33" fmla="*/ 714849 h 1452491"/>
                  <a:gd name="connsiteX34" fmla="*/ 133122 w 1477433"/>
                  <a:gd name="connsiteY34" fmla="*/ 617955 h 1452491"/>
                  <a:gd name="connsiteX35" fmla="*/ 139572 w 1477433"/>
                  <a:gd name="connsiteY35" fmla="*/ 594409 h 1452491"/>
                  <a:gd name="connsiteX36" fmla="*/ 685878 w 1477433"/>
                  <a:gd name="connsiteY36" fmla="*/ 594409 h 1452491"/>
                  <a:gd name="connsiteX37" fmla="*/ 685878 w 1477433"/>
                  <a:gd name="connsiteY37" fmla="*/ 866719 h 1452491"/>
                  <a:gd name="connsiteX38" fmla="*/ 449065 w 1477433"/>
                  <a:gd name="connsiteY38" fmla="*/ 866719 h 1452491"/>
                  <a:gd name="connsiteX39" fmla="*/ 442217 w 1477433"/>
                  <a:gd name="connsiteY39" fmla="*/ 799730 h 1452491"/>
                  <a:gd name="connsiteX40" fmla="*/ 439091 w 1477433"/>
                  <a:gd name="connsiteY40" fmla="*/ 698049 h 1452491"/>
                  <a:gd name="connsiteX41" fmla="*/ 446806 w 1477433"/>
                  <a:gd name="connsiteY41" fmla="*/ 594651 h 1452491"/>
                  <a:gd name="connsiteX42" fmla="*/ 446848 w 1477433"/>
                  <a:gd name="connsiteY42" fmla="*/ 594409 h 1452491"/>
                  <a:gd name="connsiteX43" fmla="*/ 1019572 w 1477433"/>
                  <a:gd name="connsiteY43" fmla="*/ 594409 h 1452491"/>
                  <a:gd name="connsiteX44" fmla="*/ 1022035 w 1477433"/>
                  <a:gd name="connsiteY44" fmla="*/ 614418 h 1452491"/>
                  <a:gd name="connsiteX45" fmla="*/ 1026647 w 1477433"/>
                  <a:gd name="connsiteY45" fmla="*/ 698049 h 1452491"/>
                  <a:gd name="connsiteX46" fmla="*/ 1021938 w 1477433"/>
                  <a:gd name="connsiteY46" fmla="*/ 831346 h 1452491"/>
                  <a:gd name="connsiteX47" fmla="*/ 1017638 w 1477433"/>
                  <a:gd name="connsiteY47" fmla="*/ 866719 h 1452491"/>
                  <a:gd name="connsiteX48" fmla="*/ 790534 w 1477433"/>
                  <a:gd name="connsiteY48" fmla="*/ 866719 h 1452491"/>
                  <a:gd name="connsiteX49" fmla="*/ 790534 w 1477433"/>
                  <a:gd name="connsiteY49" fmla="*/ 594409 h 1452491"/>
                  <a:gd name="connsiteX50" fmla="*/ 1333877 w 1477433"/>
                  <a:gd name="connsiteY50" fmla="*/ 594409 h 1452491"/>
                  <a:gd name="connsiteX51" fmla="*/ 1343339 w 1477433"/>
                  <a:gd name="connsiteY51" fmla="*/ 630011 h 1452491"/>
                  <a:gd name="connsiteX52" fmla="*/ 1358337 w 1477433"/>
                  <a:gd name="connsiteY52" fmla="*/ 737642 h 1452491"/>
                  <a:gd name="connsiteX53" fmla="*/ 1344311 w 1477433"/>
                  <a:gd name="connsiteY53" fmla="*/ 834536 h 1452491"/>
                  <a:gd name="connsiteX54" fmla="*/ 1335351 w 1477433"/>
                  <a:gd name="connsiteY54" fmla="*/ 866719 h 1452491"/>
                  <a:gd name="connsiteX55" fmla="*/ 1109912 w 1477433"/>
                  <a:gd name="connsiteY55" fmla="*/ 866719 h 1452491"/>
                  <a:gd name="connsiteX56" fmla="*/ 1120582 w 1477433"/>
                  <a:gd name="connsiteY56" fmla="*/ 701606 h 1452491"/>
                  <a:gd name="connsiteX57" fmla="*/ 1117221 w 1477433"/>
                  <a:gd name="connsiteY57" fmla="*/ 621477 h 1452491"/>
                  <a:gd name="connsiteX58" fmla="*/ 1114572 w 1477433"/>
                  <a:gd name="connsiteY58" fmla="*/ 594409 h 1452491"/>
                  <a:gd name="connsiteX59" fmla="*/ 515400 w 1477433"/>
                  <a:gd name="connsiteY59" fmla="*/ 164829 h 1452491"/>
                  <a:gd name="connsiteX60" fmla="*/ 505391 w 1477433"/>
                  <a:gd name="connsiteY60" fmla="*/ 175684 h 1452491"/>
                  <a:gd name="connsiteX61" fmla="*/ 364412 w 1477433"/>
                  <a:gd name="connsiteY61" fmla="*/ 438014 h 1452491"/>
                  <a:gd name="connsiteX62" fmla="*/ 352145 w 1477433"/>
                  <a:gd name="connsiteY62" fmla="*/ 490260 h 1452491"/>
                  <a:gd name="connsiteX63" fmla="*/ 174602 w 1477433"/>
                  <a:gd name="connsiteY63" fmla="*/ 490260 h 1452491"/>
                  <a:gd name="connsiteX64" fmla="*/ 183559 w 1477433"/>
                  <a:gd name="connsiteY64" fmla="*/ 468287 h 1452491"/>
                  <a:gd name="connsiteX65" fmla="*/ 445170 w 1477433"/>
                  <a:gd name="connsiteY65" fmla="*/ 196676 h 1452491"/>
                  <a:gd name="connsiteX66" fmla="*/ 955189 w 1477433"/>
                  <a:gd name="connsiteY66" fmla="*/ 156152 h 1452491"/>
                  <a:gd name="connsiteX67" fmla="*/ 972101 w 1477433"/>
                  <a:gd name="connsiteY67" fmla="*/ 162544 h 1452491"/>
                  <a:gd name="connsiteX68" fmla="*/ 1287505 w 1477433"/>
                  <a:gd name="connsiteY68" fmla="*/ 461051 h 1452491"/>
                  <a:gd name="connsiteX69" fmla="*/ 1299306 w 1477433"/>
                  <a:gd name="connsiteY69" fmla="*/ 490260 h 1452491"/>
                  <a:gd name="connsiteX70" fmla="*/ 1098994 w 1477433"/>
                  <a:gd name="connsiteY70" fmla="*/ 490260 h 1452491"/>
                  <a:gd name="connsiteX71" fmla="*/ 1086370 w 1477433"/>
                  <a:gd name="connsiteY71" fmla="*/ 423770 h 1452491"/>
                  <a:gd name="connsiteX72" fmla="*/ 970454 w 1477433"/>
                  <a:gd name="connsiteY72" fmla="*/ 175684 h 1452491"/>
                  <a:gd name="connsiteX73" fmla="*/ 685878 w 1477433"/>
                  <a:gd name="connsiteY73" fmla="*/ 126507 h 1452491"/>
                  <a:gd name="connsiteX74" fmla="*/ 685878 w 1477433"/>
                  <a:gd name="connsiteY74" fmla="*/ 490260 h 1452491"/>
                  <a:gd name="connsiteX75" fmla="*/ 466559 w 1477433"/>
                  <a:gd name="connsiteY75" fmla="*/ 490260 h 1452491"/>
                  <a:gd name="connsiteX76" fmla="*/ 486500 w 1477433"/>
                  <a:gd name="connsiteY76" fmla="*/ 420671 h 1452491"/>
                  <a:gd name="connsiteX77" fmla="*/ 661418 w 1477433"/>
                  <a:gd name="connsiteY77" fmla="*/ 147172 h 1452491"/>
                  <a:gd name="connsiteX78" fmla="*/ 790534 w 1477433"/>
                  <a:gd name="connsiteY78" fmla="*/ 110272 h 1452491"/>
                  <a:gd name="connsiteX79" fmla="*/ 799436 w 1477433"/>
                  <a:gd name="connsiteY79" fmla="*/ 111456 h 1452491"/>
                  <a:gd name="connsiteX80" fmla="*/ 803137 w 1477433"/>
                  <a:gd name="connsiteY80" fmla="*/ 112212 h 1452491"/>
                  <a:gd name="connsiteX81" fmla="*/ 838210 w 1477433"/>
                  <a:gd name="connsiteY81" fmla="*/ 147172 h 1452491"/>
                  <a:gd name="connsiteX82" fmla="*/ 981874 w 1477433"/>
                  <a:gd name="connsiteY82" fmla="*/ 405529 h 1452491"/>
                  <a:gd name="connsiteX83" fmla="*/ 1001543 w 1477433"/>
                  <a:gd name="connsiteY83" fmla="*/ 490260 h 1452491"/>
                  <a:gd name="connsiteX84" fmla="*/ 790534 w 1477433"/>
                  <a:gd name="connsiteY84" fmla="*/ 490260 h 1452491"/>
                  <a:gd name="connsiteX85" fmla="*/ 736675 w 1477433"/>
                  <a:gd name="connsiteY85" fmla="*/ 0 h 1452491"/>
                  <a:gd name="connsiteX86" fmla="*/ 6248 w 1477433"/>
                  <a:gd name="connsiteY86" fmla="*/ 635366 h 1452491"/>
                  <a:gd name="connsiteX87" fmla="*/ 415 w 1477433"/>
                  <a:gd name="connsiteY87" fmla="*/ 713798 h 1452491"/>
                  <a:gd name="connsiteX88" fmla="*/ 0 w 1477433"/>
                  <a:gd name="connsiteY88" fmla="*/ 713798 h 1452491"/>
                  <a:gd name="connsiteX89" fmla="*/ 242 w 1477433"/>
                  <a:gd name="connsiteY89" fmla="*/ 716133 h 1452491"/>
                  <a:gd name="connsiteX90" fmla="*/ 0 w 1477433"/>
                  <a:gd name="connsiteY90" fmla="*/ 719388 h 1452491"/>
                  <a:gd name="connsiteX91" fmla="*/ 579 w 1477433"/>
                  <a:gd name="connsiteY91" fmla="*/ 719388 h 1452491"/>
                  <a:gd name="connsiteX92" fmla="*/ 9659 w 1477433"/>
                  <a:gd name="connsiteY92" fmla="*/ 806983 h 1452491"/>
                  <a:gd name="connsiteX93" fmla="*/ 740759 w 1477433"/>
                  <a:gd name="connsiteY93" fmla="*/ 1452491 h 1452491"/>
                  <a:gd name="connsiteX94" fmla="*/ 1471185 w 1477433"/>
                  <a:gd name="connsiteY94" fmla="*/ 817125 h 1452491"/>
                  <a:gd name="connsiteX95" fmla="*/ 1477018 w 1477433"/>
                  <a:gd name="connsiteY95" fmla="*/ 738693 h 1452491"/>
                  <a:gd name="connsiteX96" fmla="*/ 1477433 w 1477433"/>
                  <a:gd name="connsiteY96" fmla="*/ 738693 h 1452491"/>
                  <a:gd name="connsiteX97" fmla="*/ 1477191 w 1477433"/>
                  <a:gd name="connsiteY97" fmla="*/ 736358 h 1452491"/>
                  <a:gd name="connsiteX98" fmla="*/ 1477433 w 1477433"/>
                  <a:gd name="connsiteY98" fmla="*/ 733104 h 1452491"/>
                  <a:gd name="connsiteX99" fmla="*/ 1476854 w 1477433"/>
                  <a:gd name="connsiteY99" fmla="*/ 733104 h 1452491"/>
                  <a:gd name="connsiteX100" fmla="*/ 1467774 w 1477433"/>
                  <a:gd name="connsiteY100" fmla="*/ 645508 h 1452491"/>
                  <a:gd name="connsiteX101" fmla="*/ 736675 w 1477433"/>
                  <a:gd name="connsiteY101" fmla="*/ 0 h 145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477433" h="1452491">
                    <a:moveTo>
                      <a:pt x="359188" y="970868"/>
                    </a:moveTo>
                    <a:lnTo>
                      <a:pt x="360492" y="978484"/>
                    </a:lnTo>
                    <a:cubicBezTo>
                      <a:pt x="383856" y="1073635"/>
                      <a:pt x="423525" y="1169464"/>
                      <a:pt x="490553" y="1259435"/>
                    </a:cubicBezTo>
                    <a:lnTo>
                      <a:pt x="520735" y="1294041"/>
                    </a:lnTo>
                    <a:lnTo>
                      <a:pt x="448424" y="1262166"/>
                    </a:lnTo>
                    <a:cubicBezTo>
                      <a:pt x="350471" y="1208613"/>
                      <a:pt x="249852" y="1121886"/>
                      <a:pt x="185253" y="981504"/>
                    </a:cubicBezTo>
                    <a:lnTo>
                      <a:pt x="181110" y="970868"/>
                    </a:lnTo>
                    <a:close/>
                    <a:moveTo>
                      <a:pt x="685878" y="970868"/>
                    </a:moveTo>
                    <a:lnTo>
                      <a:pt x="685878" y="1328926"/>
                    </a:lnTo>
                    <a:lnTo>
                      <a:pt x="638058" y="1285671"/>
                    </a:lnTo>
                    <a:cubicBezTo>
                      <a:pt x="555420" y="1201740"/>
                      <a:pt x="498358" y="1104664"/>
                      <a:pt x="467183" y="973985"/>
                    </a:cubicBezTo>
                    <a:lnTo>
                      <a:pt x="466594" y="970868"/>
                    </a:lnTo>
                    <a:close/>
                    <a:moveTo>
                      <a:pt x="1002381" y="970868"/>
                    </a:moveTo>
                    <a:lnTo>
                      <a:pt x="984353" y="1048524"/>
                    </a:lnTo>
                    <a:cubicBezTo>
                      <a:pt x="956202" y="1142969"/>
                      <a:pt x="914043" y="1218526"/>
                      <a:pt x="858010" y="1285671"/>
                    </a:cubicBezTo>
                    <a:lnTo>
                      <a:pt x="809510" y="1337430"/>
                    </a:lnTo>
                    <a:lnTo>
                      <a:pt x="803387" y="1338858"/>
                    </a:lnTo>
                    <a:lnTo>
                      <a:pt x="790534" y="1341003"/>
                    </a:lnTo>
                    <a:lnTo>
                      <a:pt x="790534" y="970868"/>
                    </a:lnTo>
                    <a:close/>
                    <a:moveTo>
                      <a:pt x="1298864" y="970868"/>
                    </a:moveTo>
                    <a:lnTo>
                      <a:pt x="1289246" y="993620"/>
                    </a:lnTo>
                    <a:cubicBezTo>
                      <a:pt x="1212336" y="1146756"/>
                      <a:pt x="1087012" y="1234269"/>
                      <a:pt x="975561" y="1284032"/>
                    </a:cubicBezTo>
                    <a:lnTo>
                      <a:pt x="960431" y="1290007"/>
                    </a:lnTo>
                    <a:lnTo>
                      <a:pt x="983030" y="1259435"/>
                    </a:lnTo>
                    <a:cubicBezTo>
                      <a:pt x="1039841" y="1169464"/>
                      <a:pt x="1073463" y="1073635"/>
                      <a:pt x="1093266" y="978484"/>
                    </a:cubicBezTo>
                    <a:lnTo>
                      <a:pt x="1094516" y="970868"/>
                    </a:lnTo>
                    <a:close/>
                    <a:moveTo>
                      <a:pt x="335094" y="594409"/>
                    </a:moveTo>
                    <a:lnTo>
                      <a:pt x="333931" y="602627"/>
                    </a:lnTo>
                    <a:cubicBezTo>
                      <a:pt x="330867" y="633659"/>
                      <a:pt x="328921" y="666598"/>
                      <a:pt x="328262" y="701606"/>
                    </a:cubicBezTo>
                    <a:cubicBezTo>
                      <a:pt x="329166" y="745234"/>
                      <a:pt x="331382" y="790666"/>
                      <a:pt x="336293" y="837085"/>
                    </a:cubicBezTo>
                    <a:lnTo>
                      <a:pt x="341365" y="866719"/>
                    </a:lnTo>
                    <a:lnTo>
                      <a:pt x="145665" y="866719"/>
                    </a:lnTo>
                    <a:lnTo>
                      <a:pt x="134094" y="822480"/>
                    </a:lnTo>
                    <a:lnTo>
                      <a:pt x="119096" y="714849"/>
                    </a:lnTo>
                    <a:lnTo>
                      <a:pt x="133122" y="617955"/>
                    </a:lnTo>
                    <a:lnTo>
                      <a:pt x="139572" y="594409"/>
                    </a:lnTo>
                    <a:close/>
                    <a:moveTo>
                      <a:pt x="685878" y="594409"/>
                    </a:moveTo>
                    <a:lnTo>
                      <a:pt x="685878" y="866719"/>
                    </a:lnTo>
                    <a:lnTo>
                      <a:pt x="449065" y="866719"/>
                    </a:lnTo>
                    <a:lnTo>
                      <a:pt x="442217" y="799730"/>
                    </a:lnTo>
                    <a:cubicBezTo>
                      <a:pt x="440134" y="767562"/>
                      <a:pt x="439091" y="733723"/>
                      <a:pt x="439091" y="698049"/>
                    </a:cubicBezTo>
                    <a:cubicBezTo>
                      <a:pt x="440079" y="661653"/>
                      <a:pt x="442729" y="627223"/>
                      <a:pt x="446806" y="594651"/>
                    </a:cubicBezTo>
                    <a:lnTo>
                      <a:pt x="446848" y="594409"/>
                    </a:lnTo>
                    <a:close/>
                    <a:moveTo>
                      <a:pt x="1019572" y="594409"/>
                    </a:moveTo>
                    <a:lnTo>
                      <a:pt x="1022035" y="614418"/>
                    </a:lnTo>
                    <a:cubicBezTo>
                      <a:pt x="1024406" y="641073"/>
                      <a:pt x="1025977" y="668932"/>
                      <a:pt x="1026647" y="698049"/>
                    </a:cubicBezTo>
                    <a:cubicBezTo>
                      <a:pt x="1026647" y="745615"/>
                      <a:pt x="1025076" y="789918"/>
                      <a:pt x="1021938" y="831346"/>
                    </a:cubicBezTo>
                    <a:lnTo>
                      <a:pt x="1017638" y="866719"/>
                    </a:lnTo>
                    <a:lnTo>
                      <a:pt x="790534" y="866719"/>
                    </a:lnTo>
                    <a:lnTo>
                      <a:pt x="790534" y="594409"/>
                    </a:lnTo>
                    <a:close/>
                    <a:moveTo>
                      <a:pt x="1333877" y="594409"/>
                    </a:moveTo>
                    <a:lnTo>
                      <a:pt x="1343339" y="630011"/>
                    </a:lnTo>
                    <a:lnTo>
                      <a:pt x="1358337" y="737642"/>
                    </a:lnTo>
                    <a:lnTo>
                      <a:pt x="1344311" y="834536"/>
                    </a:lnTo>
                    <a:lnTo>
                      <a:pt x="1335351" y="866719"/>
                    </a:lnTo>
                    <a:lnTo>
                      <a:pt x="1109912" y="866719"/>
                    </a:lnTo>
                    <a:lnTo>
                      <a:pt x="1120582" y="701606"/>
                    </a:lnTo>
                    <a:cubicBezTo>
                      <a:pt x="1120136" y="673600"/>
                      <a:pt x="1118991" y="646918"/>
                      <a:pt x="1117221" y="621477"/>
                    </a:cubicBezTo>
                    <a:lnTo>
                      <a:pt x="1114572" y="594409"/>
                    </a:lnTo>
                    <a:close/>
                    <a:moveTo>
                      <a:pt x="515400" y="164829"/>
                    </a:moveTo>
                    <a:lnTo>
                      <a:pt x="505391" y="175684"/>
                    </a:lnTo>
                    <a:cubicBezTo>
                      <a:pt x="452742" y="237043"/>
                      <a:pt x="398772" y="317744"/>
                      <a:pt x="364412" y="438014"/>
                    </a:cubicBezTo>
                    <a:lnTo>
                      <a:pt x="352145" y="490260"/>
                    </a:lnTo>
                    <a:lnTo>
                      <a:pt x="174602" y="490260"/>
                    </a:lnTo>
                    <a:lnTo>
                      <a:pt x="183559" y="468287"/>
                    </a:lnTo>
                    <a:cubicBezTo>
                      <a:pt x="247488" y="335326"/>
                      <a:pt x="347594" y="250562"/>
                      <a:pt x="445170" y="196676"/>
                    </a:cubicBezTo>
                    <a:close/>
                    <a:moveTo>
                      <a:pt x="955189" y="156152"/>
                    </a:moveTo>
                    <a:lnTo>
                      <a:pt x="972101" y="162544"/>
                    </a:lnTo>
                    <a:cubicBezTo>
                      <a:pt x="1083932" y="211005"/>
                      <a:pt x="1209819" y="299522"/>
                      <a:pt x="1287505" y="461051"/>
                    </a:cubicBezTo>
                    <a:lnTo>
                      <a:pt x="1299306" y="490260"/>
                    </a:lnTo>
                    <a:lnTo>
                      <a:pt x="1098994" y="490260"/>
                    </a:lnTo>
                    <a:lnTo>
                      <a:pt x="1086370" y="423770"/>
                    </a:lnTo>
                    <a:cubicBezTo>
                      <a:pt x="1057163" y="311319"/>
                      <a:pt x="1013292" y="234589"/>
                      <a:pt x="970454" y="175684"/>
                    </a:cubicBezTo>
                    <a:close/>
                    <a:moveTo>
                      <a:pt x="685878" y="126507"/>
                    </a:moveTo>
                    <a:lnTo>
                      <a:pt x="685878" y="490260"/>
                    </a:lnTo>
                    <a:lnTo>
                      <a:pt x="466559" y="490260"/>
                    </a:lnTo>
                    <a:lnTo>
                      <a:pt x="486500" y="420671"/>
                    </a:lnTo>
                    <a:cubicBezTo>
                      <a:pt x="530707" y="292848"/>
                      <a:pt x="598814" y="206144"/>
                      <a:pt x="661418" y="147172"/>
                    </a:cubicBezTo>
                    <a:close/>
                    <a:moveTo>
                      <a:pt x="790534" y="110272"/>
                    </a:moveTo>
                    <a:lnTo>
                      <a:pt x="799436" y="111456"/>
                    </a:lnTo>
                    <a:lnTo>
                      <a:pt x="803137" y="112212"/>
                    </a:lnTo>
                    <a:lnTo>
                      <a:pt x="838210" y="147172"/>
                    </a:lnTo>
                    <a:cubicBezTo>
                      <a:pt x="889149" y="203785"/>
                      <a:pt x="944387" y="285956"/>
                      <a:pt x="981874" y="405529"/>
                    </a:cubicBezTo>
                    <a:lnTo>
                      <a:pt x="1001543" y="490260"/>
                    </a:lnTo>
                    <a:lnTo>
                      <a:pt x="790534" y="490260"/>
                    </a:lnTo>
                    <a:close/>
                    <a:moveTo>
                      <a:pt x="736675" y="0"/>
                    </a:moveTo>
                    <a:cubicBezTo>
                      <a:pt x="413135" y="-476"/>
                      <a:pt x="58187" y="227220"/>
                      <a:pt x="6248" y="635366"/>
                    </a:cubicBezTo>
                    <a:lnTo>
                      <a:pt x="415" y="713798"/>
                    </a:lnTo>
                    <a:lnTo>
                      <a:pt x="0" y="713798"/>
                    </a:lnTo>
                    <a:lnTo>
                      <a:pt x="242" y="716133"/>
                    </a:lnTo>
                    <a:lnTo>
                      <a:pt x="0" y="719388"/>
                    </a:lnTo>
                    <a:lnTo>
                      <a:pt x="579" y="719388"/>
                    </a:lnTo>
                    <a:lnTo>
                      <a:pt x="9659" y="806983"/>
                    </a:lnTo>
                    <a:cubicBezTo>
                      <a:pt x="76629" y="1255962"/>
                      <a:pt x="417220" y="1452015"/>
                      <a:pt x="740759" y="1452491"/>
                    </a:cubicBezTo>
                    <a:cubicBezTo>
                      <a:pt x="1064298" y="1452967"/>
                      <a:pt x="1419246" y="1225271"/>
                      <a:pt x="1471185" y="817125"/>
                    </a:cubicBezTo>
                    <a:lnTo>
                      <a:pt x="1477018" y="738693"/>
                    </a:lnTo>
                    <a:lnTo>
                      <a:pt x="1477433" y="738693"/>
                    </a:lnTo>
                    <a:lnTo>
                      <a:pt x="1477191" y="736358"/>
                    </a:lnTo>
                    <a:lnTo>
                      <a:pt x="1477433" y="733104"/>
                    </a:lnTo>
                    <a:lnTo>
                      <a:pt x="1476854" y="733104"/>
                    </a:lnTo>
                    <a:lnTo>
                      <a:pt x="1467774" y="645508"/>
                    </a:lnTo>
                    <a:cubicBezTo>
                      <a:pt x="1400804" y="196529"/>
                      <a:pt x="1060214" y="476"/>
                      <a:pt x="7366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MA" sz="2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0BD8D0E-C7E9-43F9-BC81-7BF6C87019AD}"/>
                </a:ext>
              </a:extLst>
            </p:cNvPr>
            <p:cNvGrpSpPr/>
            <p:nvPr/>
          </p:nvGrpSpPr>
          <p:grpSpPr>
            <a:xfrm>
              <a:off x="4386069" y="3914550"/>
              <a:ext cx="1649729" cy="140279"/>
              <a:chOff x="4386069" y="3914550"/>
              <a:chExt cx="1649729" cy="140279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8E7FE09E-2212-46BC-A6B4-C3921F76610B}"/>
                  </a:ext>
                </a:extLst>
              </p:cNvPr>
              <p:cNvSpPr/>
              <p:nvPr/>
            </p:nvSpPr>
            <p:spPr>
              <a:xfrm>
                <a:off x="4610925" y="3914550"/>
                <a:ext cx="1424873" cy="136147"/>
              </a:xfrm>
              <a:prstGeom prst="rect">
                <a:avLst/>
              </a:prstGeom>
              <a:solidFill>
                <a:schemeClr val="bg1">
                  <a:lumMod val="75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8226" tIns="39113" rIns="78226" bIns="391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1">
                  <a:lnSpc>
                    <a:spcPct val="107000"/>
                  </a:lnSpc>
                  <a:spcAft>
                    <a:spcPts val="684"/>
                  </a:spcAft>
                </a:pPr>
                <a:r>
                  <a:rPr lang="fr-MA" sz="1000" i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29 </a:t>
                </a:r>
                <a:r>
                  <a:rPr lang="fr-MA" sz="1000" i="1" dirty="0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years</a:t>
                </a:r>
                <a:r>
                  <a:rPr lang="fr-MA" sz="1000" i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fr-MA" sz="1000" i="1" dirty="0" err="1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old</a:t>
                </a:r>
                <a:endParaRPr lang="fr-FR" sz="1000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8" name="Heart 87">
                <a:extLst>
                  <a:ext uri="{FF2B5EF4-FFF2-40B4-BE49-F238E27FC236}">
                    <a16:creationId xmlns:a16="http://schemas.microsoft.com/office/drawing/2014/main" id="{D0803422-899D-4195-ACD9-71B1372EB79F}"/>
                  </a:ext>
                </a:extLst>
              </p:cNvPr>
              <p:cNvSpPr/>
              <p:nvPr/>
            </p:nvSpPr>
            <p:spPr>
              <a:xfrm>
                <a:off x="4386069" y="3930053"/>
                <a:ext cx="124776" cy="124776"/>
              </a:xfrm>
              <a:prstGeom prst="hear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MA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FE1A68E-4885-45C6-AD66-C865D668E886}"/>
              </a:ext>
            </a:extLst>
          </p:cNvPr>
          <p:cNvSpPr/>
          <p:nvPr/>
        </p:nvSpPr>
        <p:spPr>
          <a:xfrm>
            <a:off x="155591" y="3977913"/>
            <a:ext cx="1866160" cy="265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rtl="1">
              <a:lnSpc>
                <a:spcPct val="107000"/>
              </a:lnSpc>
              <a:spcAft>
                <a:spcPts val="684"/>
              </a:spcAft>
              <a:buSzPct val="150000"/>
            </a:pPr>
            <a:r>
              <a:rPr lang="fr-MA" sz="1369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PROFILE</a:t>
            </a:r>
            <a:endParaRPr lang="ar-MA" sz="1369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82838A2-C8F7-48EC-AAD9-0BDF35CF634C}"/>
              </a:ext>
            </a:extLst>
          </p:cNvPr>
          <p:cNvSpPr/>
          <p:nvPr/>
        </p:nvSpPr>
        <p:spPr>
          <a:xfrm>
            <a:off x="2420348" y="7540984"/>
            <a:ext cx="2124321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MA" sz="1369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SKILLS</a:t>
            </a:r>
            <a:endParaRPr lang="fr-FR" sz="1369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DB1A263-4539-469D-A653-02B25702121A}"/>
              </a:ext>
            </a:extLst>
          </p:cNvPr>
          <p:cNvSpPr/>
          <p:nvPr/>
        </p:nvSpPr>
        <p:spPr>
          <a:xfrm>
            <a:off x="181585" y="7027244"/>
            <a:ext cx="1992541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MA" sz="1369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LANGUAGES</a:t>
            </a:r>
            <a:endParaRPr lang="fr-FR" sz="1369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3F65FD3-273E-4A3C-8945-155A51B677D7}"/>
              </a:ext>
            </a:extLst>
          </p:cNvPr>
          <p:cNvSpPr/>
          <p:nvPr/>
        </p:nvSpPr>
        <p:spPr>
          <a:xfrm>
            <a:off x="2511667" y="8090891"/>
            <a:ext cx="1914334" cy="183672"/>
          </a:xfrm>
          <a:prstGeom prst="roundRect">
            <a:avLst/>
          </a:prstGeom>
          <a:noFill/>
          <a:ln w="12700">
            <a:solidFill>
              <a:srgbClr val="4346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14" i="1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CC67CBF2-A63F-4047-A4CC-C44EB31F221D}"/>
              </a:ext>
            </a:extLst>
          </p:cNvPr>
          <p:cNvSpPr/>
          <p:nvPr/>
        </p:nvSpPr>
        <p:spPr>
          <a:xfrm>
            <a:off x="2510418" y="8092628"/>
            <a:ext cx="1762547" cy="183672"/>
          </a:xfrm>
          <a:prstGeom prst="roundRect">
            <a:avLst/>
          </a:prstGeom>
          <a:solidFill>
            <a:srgbClr val="08456C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4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 WORD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641EE66C-35B6-4E81-8727-FCF128688204}"/>
              </a:ext>
            </a:extLst>
          </p:cNvPr>
          <p:cNvSpPr/>
          <p:nvPr/>
        </p:nvSpPr>
        <p:spPr>
          <a:xfrm>
            <a:off x="4816212" y="8090891"/>
            <a:ext cx="1914334" cy="183672"/>
          </a:xfrm>
          <a:prstGeom prst="roundRect">
            <a:avLst/>
          </a:prstGeom>
          <a:noFill/>
          <a:ln w="12700">
            <a:solidFill>
              <a:srgbClr val="4346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14" i="1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0D7D001C-082E-4E54-9C35-9075D57CE01F}"/>
              </a:ext>
            </a:extLst>
          </p:cNvPr>
          <p:cNvSpPr/>
          <p:nvPr/>
        </p:nvSpPr>
        <p:spPr>
          <a:xfrm>
            <a:off x="4814962" y="8092628"/>
            <a:ext cx="1486459" cy="183672"/>
          </a:xfrm>
          <a:prstGeom prst="roundRect">
            <a:avLst/>
          </a:prstGeom>
          <a:solidFill>
            <a:srgbClr val="08456C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4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PHOTOSHOP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911FBFF-BBD9-4C1D-936F-84BC1E20916E}"/>
              </a:ext>
            </a:extLst>
          </p:cNvPr>
          <p:cNvSpPr/>
          <p:nvPr/>
        </p:nvSpPr>
        <p:spPr>
          <a:xfrm>
            <a:off x="2503240" y="8558690"/>
            <a:ext cx="1914334" cy="183672"/>
          </a:xfrm>
          <a:prstGeom prst="roundRect">
            <a:avLst/>
          </a:prstGeom>
          <a:noFill/>
          <a:ln w="12700">
            <a:solidFill>
              <a:srgbClr val="4346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14" i="1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820C8A3B-70EF-40F0-AD65-5E0E09E5E2AF}"/>
              </a:ext>
            </a:extLst>
          </p:cNvPr>
          <p:cNvSpPr/>
          <p:nvPr/>
        </p:nvSpPr>
        <p:spPr>
          <a:xfrm>
            <a:off x="2501991" y="8560428"/>
            <a:ext cx="1630752" cy="183672"/>
          </a:xfrm>
          <a:prstGeom prst="roundRect">
            <a:avLst/>
          </a:prstGeom>
          <a:solidFill>
            <a:srgbClr val="08456C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4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 POWERPOINT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8386E2A-2976-4366-A283-131E5C8727BF}"/>
              </a:ext>
            </a:extLst>
          </p:cNvPr>
          <p:cNvSpPr/>
          <p:nvPr/>
        </p:nvSpPr>
        <p:spPr>
          <a:xfrm>
            <a:off x="4817461" y="8560428"/>
            <a:ext cx="1914334" cy="183672"/>
          </a:xfrm>
          <a:prstGeom prst="roundRect">
            <a:avLst/>
          </a:prstGeom>
          <a:noFill/>
          <a:ln w="12700">
            <a:solidFill>
              <a:srgbClr val="4346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14" i="1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835BE317-7AF5-4349-879C-26AAD7D627A4}"/>
              </a:ext>
            </a:extLst>
          </p:cNvPr>
          <p:cNvSpPr/>
          <p:nvPr/>
        </p:nvSpPr>
        <p:spPr>
          <a:xfrm>
            <a:off x="4816212" y="8562165"/>
            <a:ext cx="1488617" cy="183672"/>
          </a:xfrm>
          <a:prstGeom prst="roundRect">
            <a:avLst/>
          </a:prstGeom>
          <a:solidFill>
            <a:srgbClr val="08456C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4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INDESIGN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FB314BA-7613-4D5B-8D38-0DE8125AECAF}"/>
              </a:ext>
            </a:extLst>
          </p:cNvPr>
          <p:cNvSpPr/>
          <p:nvPr/>
        </p:nvSpPr>
        <p:spPr>
          <a:xfrm>
            <a:off x="4820652" y="9026490"/>
            <a:ext cx="1914334" cy="183672"/>
          </a:xfrm>
          <a:prstGeom prst="roundRect">
            <a:avLst/>
          </a:prstGeom>
          <a:noFill/>
          <a:ln w="12700">
            <a:solidFill>
              <a:srgbClr val="4346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14" i="1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F8BF109-ADD8-45CB-9152-407A97D24CAC}"/>
              </a:ext>
            </a:extLst>
          </p:cNvPr>
          <p:cNvSpPr/>
          <p:nvPr/>
        </p:nvSpPr>
        <p:spPr>
          <a:xfrm>
            <a:off x="4819402" y="9028228"/>
            <a:ext cx="1488615" cy="183672"/>
          </a:xfrm>
          <a:prstGeom prst="roundRect">
            <a:avLst/>
          </a:prstGeom>
          <a:solidFill>
            <a:srgbClr val="08456C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4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ILLUSTATOR</a:t>
            </a:r>
          </a:p>
        </p:txBody>
      </p: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A1D443E-0EE5-4209-AFE7-9C6CD5F2E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24404"/>
              </p:ext>
            </p:extLst>
          </p:nvPr>
        </p:nvGraphicFramePr>
        <p:xfrm>
          <a:off x="289395" y="7422563"/>
          <a:ext cx="1862084" cy="66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084">
                  <a:extLst>
                    <a:ext uri="{9D8B030D-6E8A-4147-A177-3AD203B41FA5}">
                      <a16:colId xmlns:a16="http://schemas.microsoft.com/office/drawing/2014/main" val="1372251140"/>
                    </a:ext>
                  </a:extLst>
                </a:gridCol>
              </a:tblGrid>
              <a:tr h="265687">
                <a:tc>
                  <a:txBody>
                    <a:bodyPr/>
                    <a:lstStyle/>
                    <a:p>
                      <a:pPr marL="171450" indent="-171450" algn="l" defTabSz="400827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MA" sz="1000" b="0" i="1" kern="1200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Mothanna" panose="02000503000000000000" pitchFamily="2" charset="-78"/>
                        </a:rPr>
                        <a:t>Arabic</a:t>
                      </a:r>
                      <a:r>
                        <a:rPr lang="fr-MA" sz="1000" b="0" i="1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Mothanna" panose="02000503000000000000" pitchFamily="2" charset="-78"/>
                        </a:rPr>
                        <a:t> : </a:t>
                      </a:r>
                      <a:r>
                        <a:rPr lang="fr-FR" sz="1000" b="0" i="1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Mothanna" panose="02000503000000000000" pitchFamily="2" charset="-78"/>
                        </a:rPr>
                        <a:t>Fluent</a:t>
                      </a:r>
                      <a:endParaRPr lang="fr-MA" sz="1000" b="0" i="1" kern="12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Mothanna" panose="02000503000000000000" pitchFamily="2" charset="-78"/>
                      </a:endParaRPr>
                    </a:p>
                    <a:p>
                      <a:pPr marL="171450" indent="-171450" algn="l" defTabSz="400827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MA" sz="1000" b="0" i="1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Mothanna" panose="02000503000000000000" pitchFamily="2" charset="-78"/>
                        </a:rPr>
                        <a:t>English : </a:t>
                      </a:r>
                      <a:r>
                        <a:rPr lang="fr-FR" sz="1000" b="0" i="1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Mothanna" panose="02000503000000000000" pitchFamily="2" charset="-78"/>
                        </a:rPr>
                        <a:t>Fluent</a:t>
                      </a:r>
                      <a:endParaRPr lang="fr-MA" sz="1000" b="0" i="1" kern="12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Mothanna" panose="02000503000000000000" pitchFamily="2" charset="-78"/>
                      </a:endParaRPr>
                    </a:p>
                    <a:p>
                      <a:pPr marL="171450" indent="-171450" algn="l" defTabSz="400827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fr-MA" sz="1000" b="0" i="1" kern="1200" dirty="0" err="1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Mothanna" panose="02000503000000000000" pitchFamily="2" charset="-78"/>
                        </a:rPr>
                        <a:t>Spanish</a:t>
                      </a:r>
                      <a:r>
                        <a:rPr lang="fr-MA" sz="1000" b="0" i="1" kern="12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Mothanna" panose="02000503000000000000" pitchFamily="2" charset="-78"/>
                        </a:rPr>
                        <a:t> :  basic</a:t>
                      </a:r>
                    </a:p>
                  </a:txBody>
                  <a:tcPr marL="78226" marR="78226" marT="39113" marB="391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898544"/>
                  </a:ext>
                </a:extLst>
              </a:tr>
            </a:tbl>
          </a:graphicData>
        </a:graphic>
      </p:graphicFrame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993B9CD-46C0-4154-8324-C644857D1305}"/>
              </a:ext>
            </a:extLst>
          </p:cNvPr>
          <p:cNvSpPr/>
          <p:nvPr/>
        </p:nvSpPr>
        <p:spPr>
          <a:xfrm>
            <a:off x="4814056" y="9496026"/>
            <a:ext cx="1914334" cy="183672"/>
          </a:xfrm>
          <a:prstGeom prst="roundRect">
            <a:avLst/>
          </a:prstGeom>
          <a:noFill/>
          <a:ln w="12700">
            <a:solidFill>
              <a:srgbClr val="4346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14" i="1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075F7D2-C1C3-437B-A42B-5E1561D49999}"/>
              </a:ext>
            </a:extLst>
          </p:cNvPr>
          <p:cNvSpPr/>
          <p:nvPr/>
        </p:nvSpPr>
        <p:spPr>
          <a:xfrm>
            <a:off x="4812806" y="9497764"/>
            <a:ext cx="1488615" cy="183672"/>
          </a:xfrm>
          <a:prstGeom prst="roundRect">
            <a:avLst/>
          </a:prstGeom>
          <a:solidFill>
            <a:srgbClr val="08456C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4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ILLUSTATOR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7CD3C20-B0E5-4EE9-98AF-B4B9253EE953}"/>
              </a:ext>
            </a:extLst>
          </p:cNvPr>
          <p:cNvSpPr/>
          <p:nvPr/>
        </p:nvSpPr>
        <p:spPr>
          <a:xfrm>
            <a:off x="2504490" y="9026490"/>
            <a:ext cx="1914334" cy="183672"/>
          </a:xfrm>
          <a:prstGeom prst="roundRect">
            <a:avLst/>
          </a:prstGeom>
          <a:noFill/>
          <a:ln w="12700">
            <a:solidFill>
              <a:srgbClr val="4346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14" i="1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1E7580B-C1AC-4BBD-88B0-EFBA883C4144}"/>
              </a:ext>
            </a:extLst>
          </p:cNvPr>
          <p:cNvSpPr/>
          <p:nvPr/>
        </p:nvSpPr>
        <p:spPr>
          <a:xfrm>
            <a:off x="2503240" y="9028228"/>
            <a:ext cx="1488615" cy="183672"/>
          </a:xfrm>
          <a:prstGeom prst="roundRect">
            <a:avLst/>
          </a:prstGeom>
          <a:solidFill>
            <a:srgbClr val="08456C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4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 EXCEL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1B503AB-00B4-4225-9DF5-E5FFB39BE174}"/>
              </a:ext>
            </a:extLst>
          </p:cNvPr>
          <p:cNvSpPr/>
          <p:nvPr/>
        </p:nvSpPr>
        <p:spPr>
          <a:xfrm>
            <a:off x="2497894" y="9496026"/>
            <a:ext cx="1914334" cy="183672"/>
          </a:xfrm>
          <a:prstGeom prst="roundRect">
            <a:avLst/>
          </a:prstGeom>
          <a:noFill/>
          <a:ln w="12700">
            <a:solidFill>
              <a:srgbClr val="4346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14" i="1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647517C-4202-4D02-84E5-198345FE2288}"/>
              </a:ext>
            </a:extLst>
          </p:cNvPr>
          <p:cNvSpPr/>
          <p:nvPr/>
        </p:nvSpPr>
        <p:spPr>
          <a:xfrm>
            <a:off x="2496644" y="9497764"/>
            <a:ext cx="1488615" cy="183672"/>
          </a:xfrm>
          <a:prstGeom prst="roundRect">
            <a:avLst/>
          </a:prstGeom>
          <a:solidFill>
            <a:srgbClr val="08456C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94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MS ACCESS</a:t>
            </a:r>
          </a:p>
        </p:txBody>
      </p:sp>
    </p:spTree>
    <p:extLst>
      <p:ext uri="{BB962C8B-B14F-4D97-AF65-F5344CB8AC3E}">
        <p14:creationId xmlns:p14="http://schemas.microsoft.com/office/powerpoint/2010/main" val="409728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woman holding white file icon">
            <a:extLst>
              <a:ext uri="{FF2B5EF4-FFF2-40B4-BE49-F238E27FC236}">
                <a16:creationId xmlns:a16="http://schemas.microsoft.com/office/drawing/2014/main" id="{1D536F9C-7458-F1FE-0492-3D905A6BB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00"/>
            <a:ext cx="6858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C9674A-7C33-75B9-279B-879CCF8C6624}"/>
              </a:ext>
            </a:extLst>
          </p:cNvPr>
          <p:cNvSpPr txBox="1"/>
          <p:nvPr/>
        </p:nvSpPr>
        <p:spPr>
          <a:xfrm>
            <a:off x="1025237" y="2161310"/>
            <a:ext cx="450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65619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4 Size Designer Resume PSD Template | PSDFreebies.com">
            <a:extLst>
              <a:ext uri="{FF2B5EF4-FFF2-40B4-BE49-F238E27FC236}">
                <a16:creationId xmlns:a16="http://schemas.microsoft.com/office/drawing/2014/main" id="{103612AA-9587-4A3D-FEE0-6882479F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97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3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4 Size Creative Resume CV PSD - PSD Zone">
            <a:extLst>
              <a:ext uri="{FF2B5EF4-FFF2-40B4-BE49-F238E27FC236}">
                <a16:creationId xmlns:a16="http://schemas.microsoft.com/office/drawing/2014/main" id="{C1AC0AB9-5AB8-CAC0-90EF-9C258222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8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4 Size Creative Resume CV PSD - PSD Zone">
            <a:extLst>
              <a:ext uri="{FF2B5EF4-FFF2-40B4-BE49-F238E27FC236}">
                <a16:creationId xmlns:a16="http://schemas.microsoft.com/office/drawing/2014/main" id="{7013D352-81C5-5D9C-D712-E398D6A7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9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E90F87-DB6C-7478-24CC-F81DA74AA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5"/>
          <a:stretch/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1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3A15B0-1B3B-DE2D-9048-6FDB79F58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5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640D4A-A899-5ABC-D01F-8ED54C0BC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999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497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357</Words>
  <Application>Microsoft Office PowerPoint</Application>
  <PresentationFormat>A4 Paper (210x297 mm)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YOUSSEFF BAHLA</dc:creator>
  <cp:lastModifiedBy>kaiwu</cp:lastModifiedBy>
  <cp:revision>243</cp:revision>
  <cp:lastPrinted>2023-04-11T03:33:22Z</cp:lastPrinted>
  <dcterms:created xsi:type="dcterms:W3CDTF">2015-07-03T12:55:42Z</dcterms:created>
  <dcterms:modified xsi:type="dcterms:W3CDTF">2024-12-17T04:14:06Z</dcterms:modified>
</cp:coreProperties>
</file>